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9"/>
  </p:notesMasterIdLst>
  <p:sldIdLst>
    <p:sldId id="256" r:id="rId2"/>
    <p:sldId id="310" r:id="rId3"/>
    <p:sldId id="311" r:id="rId4"/>
    <p:sldId id="312" r:id="rId5"/>
    <p:sldId id="313" r:id="rId6"/>
    <p:sldId id="314" r:id="rId7"/>
    <p:sldId id="257" r:id="rId8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es-ES" b="1" dirty="0" err="1" smtClean="0">
                <a:latin typeface="Calibri Light" panose="020F0302020204030204" pitchFamily="34" charset="0"/>
              </a:rPr>
              <a:t>ServiceRanger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Actualización del Software</a:t>
            </a:r>
            <a:endParaRPr lang="es-E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731" y="2870105"/>
            <a:ext cx="1640087" cy="40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Atualização de Programas</a:t>
            </a:r>
            <a:endParaRPr lang="en-US" sz="2400" dirty="0" smtClean="0"/>
          </a:p>
        </p:txBody>
      </p:sp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56145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8" name="Grupo 47"/>
          <p:cNvGrpSpPr/>
          <p:nvPr/>
        </p:nvGrpSpPr>
        <p:grpSpPr>
          <a:xfrm>
            <a:off x="2385420" y="2334528"/>
            <a:ext cx="2034880" cy="2780216"/>
            <a:chOff x="5089422" y="2391510"/>
            <a:chExt cx="2034880" cy="2780216"/>
          </a:xfrm>
        </p:grpSpPr>
        <p:sp>
          <p:nvSpPr>
            <p:cNvPr id="49" name="Retângulo de cantos arredondados 48"/>
            <p:cNvSpPr/>
            <p:nvPr/>
          </p:nvSpPr>
          <p:spPr bwMode="auto">
            <a:xfrm>
              <a:off x="5222238" y="2391510"/>
              <a:ext cx="1304828" cy="186300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5089422" y="3612827"/>
              <a:ext cx="2034880" cy="1558899"/>
              <a:chOff x="9856727" y="-837377"/>
              <a:chExt cx="2034880" cy="1558899"/>
            </a:xfrm>
          </p:grpSpPr>
          <p:sp>
            <p:nvSpPr>
              <p:cNvPr id="51" name="CaixaDeTexto 50"/>
              <p:cNvSpPr txBox="1"/>
              <p:nvPr/>
            </p:nvSpPr>
            <p:spPr>
              <a:xfrm>
                <a:off x="9856727" y="222924"/>
                <a:ext cx="2034880" cy="49859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Informaciones sobre las versiones instaladas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orma livre 51"/>
              <p:cNvSpPr/>
              <p:nvPr/>
            </p:nvSpPr>
            <p:spPr bwMode="auto">
              <a:xfrm flipH="1">
                <a:off x="10998267" y="-837377"/>
                <a:ext cx="583472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3" name="Retângulo de cantos arredondados 2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</p:spTree>
    <p:extLst>
      <p:ext uri="{BB962C8B-B14F-4D97-AF65-F5344CB8AC3E}">
        <p14:creationId xmlns:p14="http://schemas.microsoft.com/office/powerpoint/2010/main" val="3153835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Atualização de Programas</a:t>
            </a:r>
            <a:endParaRPr lang="en-US" sz="24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56145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8" name="Grupo 47"/>
          <p:cNvGrpSpPr/>
          <p:nvPr/>
        </p:nvGrpSpPr>
        <p:grpSpPr>
          <a:xfrm>
            <a:off x="2221416" y="2334528"/>
            <a:ext cx="5825303" cy="2204323"/>
            <a:chOff x="4925418" y="2391510"/>
            <a:chExt cx="5825303" cy="2204323"/>
          </a:xfrm>
        </p:grpSpPr>
        <p:sp>
          <p:nvSpPr>
            <p:cNvPr id="49" name="Retângulo de cantos arredondados 48"/>
            <p:cNvSpPr/>
            <p:nvPr/>
          </p:nvSpPr>
          <p:spPr bwMode="auto">
            <a:xfrm>
              <a:off x="6439978" y="2391510"/>
              <a:ext cx="4310743" cy="1122775"/>
            </a:xfrm>
            <a:prstGeom prst="roundRect">
              <a:avLst>
                <a:gd name="adj" fmla="val 6383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4925418" y="2914336"/>
              <a:ext cx="2034880" cy="1681497"/>
              <a:chOff x="9692723" y="-1535868"/>
              <a:chExt cx="2034880" cy="1681497"/>
            </a:xfrm>
          </p:grpSpPr>
          <p:sp>
            <p:nvSpPr>
              <p:cNvPr id="51" name="CaixaDeTexto 50"/>
              <p:cNvSpPr txBox="1"/>
              <p:nvPr/>
            </p:nvSpPr>
            <p:spPr>
              <a:xfrm>
                <a:off x="9692723" y="-134128"/>
                <a:ext cx="2034880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Atualizações disponíveis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orma livre 51"/>
              <p:cNvSpPr/>
              <p:nvPr/>
            </p:nvSpPr>
            <p:spPr bwMode="auto">
              <a:xfrm>
                <a:off x="10606378" y="-1535868"/>
                <a:ext cx="661865" cy="1409845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3657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Atualização de Programas</a:t>
            </a:r>
            <a:endParaRPr lang="en-US" sz="24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56145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8" name="Grupo 47"/>
          <p:cNvGrpSpPr/>
          <p:nvPr/>
        </p:nvGrpSpPr>
        <p:grpSpPr>
          <a:xfrm>
            <a:off x="2221415" y="2660785"/>
            <a:ext cx="2768595" cy="1893775"/>
            <a:chOff x="4925417" y="2717767"/>
            <a:chExt cx="2768595" cy="1893775"/>
          </a:xfrm>
        </p:grpSpPr>
        <p:sp>
          <p:nvSpPr>
            <p:cNvPr id="49" name="Retângulo de cantos arredondados 48"/>
            <p:cNvSpPr/>
            <p:nvPr/>
          </p:nvSpPr>
          <p:spPr bwMode="auto">
            <a:xfrm>
              <a:off x="6439978" y="2717767"/>
              <a:ext cx="853441" cy="326256"/>
            </a:xfrm>
            <a:prstGeom prst="roundRect">
              <a:avLst>
                <a:gd name="adj" fmla="val 6383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4925417" y="2914336"/>
              <a:ext cx="2768595" cy="1697206"/>
              <a:chOff x="9692722" y="-1535868"/>
              <a:chExt cx="2768595" cy="1697206"/>
            </a:xfrm>
          </p:grpSpPr>
          <p:sp>
            <p:nvSpPr>
              <p:cNvPr id="51" name="CaixaDeTexto 50"/>
              <p:cNvSpPr txBox="1"/>
              <p:nvPr/>
            </p:nvSpPr>
            <p:spPr>
              <a:xfrm>
                <a:off x="9692722" y="-134128"/>
                <a:ext cx="276859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Selecione a atualização desejada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orma livre 51"/>
              <p:cNvSpPr/>
              <p:nvPr/>
            </p:nvSpPr>
            <p:spPr bwMode="auto">
              <a:xfrm>
                <a:off x="10606378" y="-1535868"/>
                <a:ext cx="661865" cy="1409845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" name="Multiplicar 1"/>
          <p:cNvSpPr/>
          <p:nvPr/>
        </p:nvSpPr>
        <p:spPr bwMode="auto">
          <a:xfrm>
            <a:off x="3875314" y="2760617"/>
            <a:ext cx="182880" cy="226424"/>
          </a:xfrm>
          <a:prstGeom prst="mathMultiply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5966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Atualização de Programas</a:t>
            </a:r>
            <a:endParaRPr lang="en-US" sz="24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56145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ultiplicar 1"/>
          <p:cNvSpPr/>
          <p:nvPr/>
        </p:nvSpPr>
        <p:spPr bwMode="auto">
          <a:xfrm>
            <a:off x="3875314" y="2760617"/>
            <a:ext cx="182880" cy="226424"/>
          </a:xfrm>
          <a:prstGeom prst="mathMultiply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Forma livre 2"/>
          <p:cNvSpPr/>
          <p:nvPr/>
        </p:nvSpPr>
        <p:spPr bwMode="auto">
          <a:xfrm>
            <a:off x="4711337" y="2838994"/>
            <a:ext cx="3794740" cy="2838995"/>
          </a:xfrm>
          <a:custGeom>
            <a:avLst/>
            <a:gdLst>
              <a:gd name="connsiteX0" fmla="*/ 0 w 3794740"/>
              <a:gd name="connsiteY0" fmla="*/ 0 h 2838995"/>
              <a:gd name="connsiteX1" fmla="*/ 3631474 w 3794740"/>
              <a:gd name="connsiteY1" fmla="*/ 1637212 h 2838995"/>
              <a:gd name="connsiteX2" fmla="*/ 3213463 w 3794740"/>
              <a:gd name="connsiteY2" fmla="*/ 2838995 h 2838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4740" h="2838995">
                <a:moveTo>
                  <a:pt x="0" y="0"/>
                </a:moveTo>
                <a:cubicBezTo>
                  <a:pt x="1547948" y="582023"/>
                  <a:pt x="3095897" y="1164046"/>
                  <a:pt x="3631474" y="1637212"/>
                </a:cubicBezTo>
                <a:cubicBezTo>
                  <a:pt x="4167051" y="2110378"/>
                  <a:pt x="3213463" y="2838995"/>
                  <a:pt x="3213463" y="2838995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7393576" y="4411494"/>
            <a:ext cx="1284513" cy="2954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Confirme</a:t>
            </a:r>
            <a:endParaRPr lang="pt-B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1155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84708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</a:t>
            </a:r>
            <a:r>
              <a:rPr lang="pt-BR" sz="2400" smtClean="0">
                <a:solidFill>
                  <a:schemeClr val="tx1"/>
                </a:solidFill>
                <a:latin typeface="Calibri" panose="020F0502020204030204" pitchFamily="34" charset="0"/>
              </a:rPr>
              <a:t>– </a:t>
            </a:r>
            <a:r>
              <a:rPr lang="pt-BR" sz="2400">
                <a:solidFill>
                  <a:schemeClr val="tx1"/>
                </a:solidFill>
                <a:latin typeface="Calibri" panose="020F0502020204030204" pitchFamily="34" charset="0"/>
              </a:rPr>
              <a:t>Atualização de Programas</a:t>
            </a:r>
            <a:endParaRPr lang="en-US" sz="2400" dirty="0" smtClean="0"/>
          </a:p>
        </p:txBody>
      </p:sp>
      <p:sp>
        <p:nvSpPr>
          <p:cNvPr id="2" name="Multiplicar 1"/>
          <p:cNvSpPr/>
          <p:nvPr/>
        </p:nvSpPr>
        <p:spPr bwMode="auto">
          <a:xfrm>
            <a:off x="3875314" y="2760617"/>
            <a:ext cx="182880" cy="226424"/>
          </a:xfrm>
          <a:prstGeom prst="mathMultiply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Forma livre 2"/>
          <p:cNvSpPr/>
          <p:nvPr/>
        </p:nvSpPr>
        <p:spPr bwMode="auto">
          <a:xfrm flipV="1">
            <a:off x="4609010" y="3744687"/>
            <a:ext cx="1260567" cy="962274"/>
          </a:xfrm>
          <a:custGeom>
            <a:avLst/>
            <a:gdLst>
              <a:gd name="connsiteX0" fmla="*/ 0 w 3794740"/>
              <a:gd name="connsiteY0" fmla="*/ 0 h 2838995"/>
              <a:gd name="connsiteX1" fmla="*/ 3631474 w 3794740"/>
              <a:gd name="connsiteY1" fmla="*/ 1637212 h 2838995"/>
              <a:gd name="connsiteX2" fmla="*/ 3213463 w 3794740"/>
              <a:gd name="connsiteY2" fmla="*/ 2838995 h 2838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4740" h="2838995">
                <a:moveTo>
                  <a:pt x="0" y="0"/>
                </a:moveTo>
                <a:cubicBezTo>
                  <a:pt x="1547948" y="582023"/>
                  <a:pt x="3095897" y="1164046"/>
                  <a:pt x="3631474" y="1637212"/>
                </a:cubicBezTo>
                <a:cubicBezTo>
                  <a:pt x="4167051" y="2110378"/>
                  <a:pt x="3213463" y="2838995"/>
                  <a:pt x="3213463" y="2838995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3059974" y="4628583"/>
            <a:ext cx="1813560" cy="4985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Siga as instruções apresentadas na tela</a:t>
            </a:r>
            <a:endParaRPr lang="pt-B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1155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6887</TotalTime>
  <Words>32</Words>
  <Application>Microsoft Office PowerPoint</Application>
  <PresentationFormat>Apresentação na tela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Eaton_Template</vt:lpstr>
      <vt:lpstr>ServiceRanger Actualización del Software</vt:lpstr>
      <vt:lpstr>ServiceRanger ServiceRanger4 – Atualização de Programas</vt:lpstr>
      <vt:lpstr>ServiceRanger ServiceRanger4 – Atualização de Programas</vt:lpstr>
      <vt:lpstr>ServiceRanger ServiceRanger4 – Atualização de Programas</vt:lpstr>
      <vt:lpstr>ServiceRanger ServiceRanger4 – Atualização de Programas</vt:lpstr>
      <vt:lpstr>ServiceRanger ServiceRanger4 – Atualização de Programas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501</cp:revision>
  <cp:lastPrinted>2014-05-28T18:46:13Z</cp:lastPrinted>
  <dcterms:created xsi:type="dcterms:W3CDTF">2013-06-03T16:31:52Z</dcterms:created>
  <dcterms:modified xsi:type="dcterms:W3CDTF">2016-05-22T21:34:11Z</dcterms:modified>
</cp:coreProperties>
</file>