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8"/>
  </p:notesMasterIdLst>
  <p:sldIdLst>
    <p:sldId id="256" r:id="rId2"/>
    <p:sldId id="310" r:id="rId3"/>
    <p:sldId id="311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  <p:sldId id="257" r:id="rId17"/>
  </p:sldIdLst>
  <p:sldSz cx="9144000" cy="6858000" type="screen4x3"/>
  <p:notesSz cx="6797675" cy="9856788"/>
  <p:defaultTextStyle>
    <a:defPPr>
      <a:defRPr lang="en-US"/>
    </a:defPPr>
    <a:lvl1pPr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B"/>
    <a:srgbClr val="139D5B"/>
    <a:srgbClr val="669900"/>
    <a:srgbClr val="66FF33"/>
    <a:srgbClr val="3467CD"/>
    <a:srgbClr val="FF9900"/>
    <a:srgbClr val="0067C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87" autoAdjust="0"/>
    <p:restoredTop sz="94660"/>
  </p:normalViewPr>
  <p:slideViewPr>
    <p:cSldViewPr snapToGrid="0">
      <p:cViewPr varScale="1">
        <p:scale>
          <a:sx n="71" d="100"/>
          <a:sy n="71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1975"/>
            <a:ext cx="5438140" cy="4435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fld id="{E92DF921-F183-404A-B253-23E4745AA69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66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38200" y="3200400"/>
            <a:ext cx="7924800" cy="11430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83138"/>
            <a:ext cx="6024563" cy="1027112"/>
          </a:xfrm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0067C6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2010 Eaton Corporation. All rights reserved</a:t>
            </a:r>
            <a:r>
              <a:rPr lang="en-US" sz="700"/>
              <a:t>.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81000" y="0"/>
            <a:ext cx="8763000" cy="3200400"/>
          </a:xfrm>
          <a:prstGeom prst="rect">
            <a:avLst/>
          </a:prstGeom>
          <a:noFill/>
          <a:ln w="3175" algn="ctr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5131" name="Picture 11" descr="eaton_signature_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115050"/>
            <a:ext cx="16764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66158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0"/>
            <a:ext cx="19812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0"/>
            <a:ext cx="57912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32233"/>
      </p:ext>
    </p:extLst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 err="1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Utilizando o ServiceRanger4</a:t>
            </a:r>
            <a:endParaRPr lang="en-US" sz="2400" dirty="0" smtClean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0392" y="260648"/>
            <a:ext cx="689935" cy="125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35840"/>
      </p:ext>
    </p:extLst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087043"/>
      </p:ext>
    </p:extLst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9788" y="1552575"/>
            <a:ext cx="3884612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552575"/>
            <a:ext cx="3886200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133026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42909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20828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946249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4236293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4620868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9788" y="1552575"/>
            <a:ext cx="7923212" cy="469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0" y="1133475"/>
            <a:ext cx="7668344" cy="0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0"/>
            <a:ext cx="79248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781800" y="64770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</a:pPr>
            <a:fld id="{74569447-C50D-4FA4-B3D2-B8CD35DB7931}" type="slidenum">
              <a:rPr lang="en-US" sz="1000">
                <a:solidFill>
                  <a:srgbClr val="FFFFFF"/>
                </a:solidFill>
              </a:rPr>
              <a:pPr eaLnBrk="0" hangingPunct="0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1000">
              <a:solidFill>
                <a:srgbClr val="FFFFFF"/>
              </a:solidFill>
            </a:endParaRPr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6705600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</a:pPr>
            <a:fld id="{E2CC02BF-EA84-47D5-BA91-035F77F371FA}" type="slidenum">
              <a:rPr lang="en-US" sz="900">
                <a:solidFill>
                  <a:srgbClr val="0C86F4"/>
                </a:solidFill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900">
              <a:solidFill>
                <a:srgbClr val="0C86F4"/>
              </a:solidFill>
            </a:endParaRP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2009 Eaton Corporation. All rights reserved</a:t>
            </a:r>
            <a:r>
              <a:rPr lang="en-US" sz="700"/>
              <a:t>.</a:t>
            </a:r>
          </a:p>
        </p:txBody>
      </p:sp>
      <p:pic>
        <p:nvPicPr>
          <p:cNvPr id="4133" name="Picture 37" descr="eaton_signature_colo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63" y="6370638"/>
            <a:ext cx="1143000" cy="44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800">
          <a:solidFill>
            <a:srgbClr val="29292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400">
          <a:solidFill>
            <a:srgbClr val="292929"/>
          </a:solidFill>
          <a:latin typeface="+mn-lt"/>
        </a:defRPr>
      </a:lvl2pPr>
      <a:lvl3pPr marL="11430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hyperlink" Target="MDIB150908%20-%20Tradu&#231;&#227;o%20Parametros%20Service%20Ranger%204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438128"/>
            <a:ext cx="7924800" cy="1143000"/>
          </a:xfrm>
        </p:spPr>
        <p:txBody>
          <a:bodyPr/>
          <a:lstStyle/>
          <a:p>
            <a:r>
              <a:rPr lang="pt-BR" b="1" dirty="0" smtClean="0">
                <a:latin typeface="Calibri Light" panose="020F0302020204030204" pitchFamily="34" charset="0"/>
              </a:rPr>
              <a:t>ServiceRanger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Configuração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Outubro / 2015</a:t>
            </a:r>
          </a:p>
          <a:p>
            <a:r>
              <a:rPr lang="pt-BR" dirty="0" smtClean="0"/>
              <a:t>Francisco Peres Sanches</a:t>
            </a:r>
            <a:endParaRPr lang="en-US" dirty="0"/>
          </a:p>
        </p:txBody>
      </p:sp>
      <p:pic>
        <p:nvPicPr>
          <p:cNvPr id="49159" name="Picture 7" descr="Eaton PBW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" t="19516" b="8365"/>
          <a:stretch>
            <a:fillRect/>
          </a:stretch>
        </p:blipFill>
        <p:spPr bwMode="auto">
          <a:xfrm>
            <a:off x="381000" y="0"/>
            <a:ext cx="8763000" cy="32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2190205"/>
            <a:ext cx="24384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tângulo de cantos arredondados 14"/>
          <p:cNvSpPr/>
          <p:nvPr/>
        </p:nvSpPr>
        <p:spPr bwMode="auto">
          <a:xfrm>
            <a:off x="2448564" y="2190206"/>
            <a:ext cx="642979" cy="448492"/>
          </a:xfrm>
          <a:prstGeom prst="roundRect">
            <a:avLst/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6" name="Grupo 15"/>
          <p:cNvGrpSpPr/>
          <p:nvPr/>
        </p:nvGrpSpPr>
        <p:grpSpPr>
          <a:xfrm>
            <a:off x="2159726" y="2414452"/>
            <a:ext cx="2664823" cy="2095946"/>
            <a:chOff x="4177523" y="-3462914"/>
            <a:chExt cx="2664823" cy="1845316"/>
          </a:xfrm>
        </p:grpSpPr>
        <p:sp>
          <p:nvSpPr>
            <p:cNvPr id="17" name="CaixaDeTexto 16"/>
            <p:cNvSpPr txBox="1"/>
            <p:nvPr/>
          </p:nvSpPr>
          <p:spPr>
            <a:xfrm>
              <a:off x="4177523" y="-1877733"/>
              <a:ext cx="2664823" cy="26013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Abrir um arquivo de configuração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18" name="Forma livre 17"/>
            <p:cNvSpPr/>
            <p:nvPr/>
          </p:nvSpPr>
          <p:spPr bwMode="auto">
            <a:xfrm flipH="1">
              <a:off x="4909043" y="-3462914"/>
              <a:ext cx="1419480" cy="1610994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153605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2190205"/>
            <a:ext cx="24384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tângulo de cantos arredondados 14"/>
          <p:cNvSpPr/>
          <p:nvPr/>
        </p:nvSpPr>
        <p:spPr bwMode="auto">
          <a:xfrm>
            <a:off x="3865856" y="2541677"/>
            <a:ext cx="3806395" cy="2160950"/>
          </a:xfrm>
          <a:prstGeom prst="roundRect">
            <a:avLst>
              <a:gd name="adj" fmla="val 7801"/>
            </a:avLst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664903" y="4842432"/>
            <a:ext cx="3200953" cy="27975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chemeClr val="tx1"/>
                </a:solidFill>
              </a:rPr>
              <a:t>Selecione o arquivo que deseja carregar</a:t>
            </a:r>
            <a:endParaRPr lang="pt-BR" sz="1200" dirty="0">
              <a:solidFill>
                <a:schemeClr val="tx1"/>
              </a:solidFill>
            </a:endParaRPr>
          </a:p>
        </p:txBody>
      </p:sp>
      <p:sp>
        <p:nvSpPr>
          <p:cNvPr id="14" name="Forma livre 13"/>
          <p:cNvSpPr/>
          <p:nvPr/>
        </p:nvSpPr>
        <p:spPr bwMode="auto">
          <a:xfrm>
            <a:off x="3164262" y="3329351"/>
            <a:ext cx="946183" cy="1513081"/>
          </a:xfrm>
          <a:custGeom>
            <a:avLst/>
            <a:gdLst>
              <a:gd name="connsiteX0" fmla="*/ 0 w 1158240"/>
              <a:gd name="connsiteY0" fmla="*/ 513805 h 513805"/>
              <a:gd name="connsiteX1" fmla="*/ 278674 w 1158240"/>
              <a:gd name="connsiteY1" fmla="*/ 95794 h 513805"/>
              <a:gd name="connsiteX2" fmla="*/ 1158240 w 1158240"/>
              <a:gd name="connsiteY2" fmla="*/ 0 h 5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8240" h="513805">
                <a:moveTo>
                  <a:pt x="0" y="513805"/>
                </a:moveTo>
                <a:cubicBezTo>
                  <a:pt x="42817" y="347616"/>
                  <a:pt x="85634" y="181428"/>
                  <a:pt x="278674" y="95794"/>
                </a:cubicBezTo>
                <a:cubicBezTo>
                  <a:pt x="471714" y="10160"/>
                  <a:pt x="814977" y="5080"/>
                  <a:pt x="1158240" y="0"/>
                </a:cubicBezTo>
              </a:path>
            </a:pathLst>
          </a:custGeom>
          <a:ln>
            <a:tailEnd type="triangle" w="lg" len="lg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3" name="Conector reto 2"/>
          <p:cNvCxnSpPr/>
          <p:nvPr/>
        </p:nvCxnSpPr>
        <p:spPr bwMode="auto">
          <a:xfrm>
            <a:off x="2856411" y="2541677"/>
            <a:ext cx="0" cy="534336"/>
          </a:xfrm>
          <a:prstGeom prst="line">
            <a:avLst/>
          </a:prstGeom>
          <a:ln/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884" y="2710600"/>
            <a:ext cx="2960507" cy="1931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Conector de seta reta 5"/>
          <p:cNvCxnSpPr/>
          <p:nvPr/>
        </p:nvCxnSpPr>
        <p:spPr bwMode="auto">
          <a:xfrm>
            <a:off x="2856411" y="3072032"/>
            <a:ext cx="1750423" cy="0"/>
          </a:xfrm>
          <a:prstGeom prst="straightConnector1">
            <a:avLst/>
          </a:prstGeom>
          <a:ln>
            <a:tailEnd type="arrow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Retângulo de cantos arredondados 21"/>
          <p:cNvSpPr/>
          <p:nvPr/>
        </p:nvSpPr>
        <p:spPr bwMode="auto">
          <a:xfrm>
            <a:off x="2525478" y="2190206"/>
            <a:ext cx="539939" cy="448492"/>
          </a:xfrm>
          <a:prstGeom prst="roundRect">
            <a:avLst/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3402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2190205"/>
            <a:ext cx="24384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upo 1"/>
          <p:cNvGrpSpPr/>
          <p:nvPr/>
        </p:nvGrpSpPr>
        <p:grpSpPr>
          <a:xfrm>
            <a:off x="1811366" y="2190206"/>
            <a:ext cx="3200953" cy="2304483"/>
            <a:chOff x="1811366" y="2190206"/>
            <a:chExt cx="3200953" cy="2304483"/>
          </a:xfrm>
        </p:grpSpPr>
        <p:sp>
          <p:nvSpPr>
            <p:cNvPr id="15" name="Retângulo de cantos arredondados 14"/>
            <p:cNvSpPr/>
            <p:nvPr/>
          </p:nvSpPr>
          <p:spPr bwMode="auto">
            <a:xfrm>
              <a:off x="3831829" y="2190206"/>
              <a:ext cx="461498" cy="448492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16" name="Grupo 15"/>
            <p:cNvGrpSpPr/>
            <p:nvPr/>
          </p:nvGrpSpPr>
          <p:grpSpPr>
            <a:xfrm>
              <a:off x="1811366" y="2414453"/>
              <a:ext cx="3200953" cy="2080236"/>
              <a:chOff x="3829163" y="-3462914"/>
              <a:chExt cx="3200953" cy="1831485"/>
            </a:xfrm>
          </p:grpSpPr>
          <p:sp>
            <p:nvSpPr>
              <p:cNvPr id="17" name="CaixaDeTexto 16"/>
              <p:cNvSpPr txBox="1"/>
              <p:nvPr/>
            </p:nvSpPr>
            <p:spPr>
              <a:xfrm>
                <a:off x="3829163" y="-1877733"/>
                <a:ext cx="3200953" cy="246304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Imprimir um relatório de diagnóstico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Forma livre 17"/>
              <p:cNvSpPr/>
              <p:nvPr/>
            </p:nvSpPr>
            <p:spPr bwMode="auto">
              <a:xfrm>
                <a:off x="5292219" y="-3462914"/>
                <a:ext cx="660371" cy="1610994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943024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2190205"/>
            <a:ext cx="24384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Grupo 13"/>
          <p:cNvGrpSpPr/>
          <p:nvPr/>
        </p:nvGrpSpPr>
        <p:grpSpPr>
          <a:xfrm>
            <a:off x="2142309" y="2194018"/>
            <a:ext cx="3200953" cy="2304483"/>
            <a:chOff x="1876698" y="2190206"/>
            <a:chExt cx="3200953" cy="2304483"/>
          </a:xfrm>
        </p:grpSpPr>
        <p:sp>
          <p:nvSpPr>
            <p:cNvPr id="19" name="Retângulo de cantos arredondados 18"/>
            <p:cNvSpPr/>
            <p:nvPr/>
          </p:nvSpPr>
          <p:spPr bwMode="auto">
            <a:xfrm>
              <a:off x="3831829" y="2190206"/>
              <a:ext cx="461498" cy="448492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20" name="Grupo 19"/>
            <p:cNvGrpSpPr/>
            <p:nvPr/>
          </p:nvGrpSpPr>
          <p:grpSpPr>
            <a:xfrm>
              <a:off x="1876698" y="2414453"/>
              <a:ext cx="3200953" cy="2080236"/>
              <a:chOff x="3894495" y="-3462914"/>
              <a:chExt cx="3200953" cy="1831485"/>
            </a:xfrm>
          </p:grpSpPr>
          <p:sp>
            <p:nvSpPr>
              <p:cNvPr id="21" name="CaixaDeTexto 20"/>
              <p:cNvSpPr txBox="1"/>
              <p:nvPr/>
            </p:nvSpPr>
            <p:spPr>
              <a:xfrm>
                <a:off x="3894495" y="-1877733"/>
                <a:ext cx="3200953" cy="246304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Exportar um relatório de diagnóstico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Forma livre 21"/>
              <p:cNvSpPr/>
              <p:nvPr/>
            </p:nvSpPr>
            <p:spPr bwMode="auto">
              <a:xfrm>
                <a:off x="5292219" y="-3462914"/>
                <a:ext cx="660371" cy="1610994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5701812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2190205"/>
            <a:ext cx="24384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" name="Grupo 22"/>
          <p:cNvGrpSpPr/>
          <p:nvPr/>
        </p:nvGrpSpPr>
        <p:grpSpPr>
          <a:xfrm>
            <a:off x="2042148" y="2207074"/>
            <a:ext cx="3200953" cy="2304483"/>
            <a:chOff x="1362867" y="2190206"/>
            <a:chExt cx="3200953" cy="2304483"/>
          </a:xfrm>
        </p:grpSpPr>
        <p:sp>
          <p:nvSpPr>
            <p:cNvPr id="24" name="Retângulo de cantos arredondados 23"/>
            <p:cNvSpPr/>
            <p:nvPr/>
          </p:nvSpPr>
          <p:spPr bwMode="auto">
            <a:xfrm>
              <a:off x="3831829" y="2190206"/>
              <a:ext cx="461498" cy="448492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25" name="Grupo 24"/>
            <p:cNvGrpSpPr/>
            <p:nvPr/>
          </p:nvGrpSpPr>
          <p:grpSpPr>
            <a:xfrm>
              <a:off x="1362867" y="2414453"/>
              <a:ext cx="3200953" cy="2080236"/>
              <a:chOff x="3380664" y="-3462914"/>
              <a:chExt cx="3200953" cy="1831485"/>
            </a:xfrm>
          </p:grpSpPr>
          <p:sp>
            <p:nvSpPr>
              <p:cNvPr id="26" name="CaixaDeTexto 25"/>
              <p:cNvSpPr txBox="1"/>
              <p:nvPr/>
            </p:nvSpPr>
            <p:spPr>
              <a:xfrm>
                <a:off x="3380664" y="-1877733"/>
                <a:ext cx="3200953" cy="246304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Enviar um relatório de diagnóstico por e-mail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Forma livre 26"/>
              <p:cNvSpPr/>
              <p:nvPr/>
            </p:nvSpPr>
            <p:spPr bwMode="auto">
              <a:xfrm>
                <a:off x="5292219" y="-3462914"/>
                <a:ext cx="660371" cy="1610994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5701812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5" name="Imagem 4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1098" y="1465462"/>
            <a:ext cx="3872675" cy="4928328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6" name="CaixaDeTexto 5"/>
          <p:cNvSpPr txBox="1"/>
          <p:nvPr/>
        </p:nvSpPr>
        <p:spPr>
          <a:xfrm>
            <a:off x="103517" y="1414732"/>
            <a:ext cx="3745321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Tradução de Definições de Parâmetros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7139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924800" cy="1096963"/>
          </a:xfrm>
        </p:spPr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67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0181" name="Picture 5" descr="eaton_signature_white on bl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438400"/>
            <a:ext cx="4089400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104" y="2824406"/>
            <a:ext cx="1616837" cy="495252"/>
          </a:xfrm>
          <a:prstGeom prst="rect">
            <a:avLst/>
          </a:prstGeom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cxnSp>
        <p:nvCxnSpPr>
          <p:cNvPr id="10" name="Conector reto 9"/>
          <p:cNvCxnSpPr/>
          <p:nvPr/>
        </p:nvCxnSpPr>
        <p:spPr bwMode="auto">
          <a:xfrm>
            <a:off x="435429" y="2638697"/>
            <a:ext cx="0" cy="437316"/>
          </a:xfrm>
          <a:prstGeom prst="line">
            <a:avLst/>
          </a:prstGeom>
          <a:ln/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/>
          <p:nvPr/>
        </p:nvCxnSpPr>
        <p:spPr bwMode="auto">
          <a:xfrm>
            <a:off x="435429" y="3076013"/>
            <a:ext cx="373048" cy="0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600" y="1717200"/>
            <a:ext cx="5760000" cy="4320000"/>
          </a:xfrm>
          <a:prstGeom prst="rect">
            <a:avLst/>
          </a:prstGeom>
        </p:spPr>
      </p:pic>
      <p:grpSp>
        <p:nvGrpSpPr>
          <p:cNvPr id="16" name="Grupo 15"/>
          <p:cNvGrpSpPr/>
          <p:nvPr/>
        </p:nvGrpSpPr>
        <p:grpSpPr>
          <a:xfrm>
            <a:off x="1169875" y="2834381"/>
            <a:ext cx="2557394" cy="2085638"/>
            <a:chOff x="3873877" y="2891363"/>
            <a:chExt cx="2557394" cy="2085638"/>
          </a:xfrm>
        </p:grpSpPr>
        <p:sp>
          <p:nvSpPr>
            <p:cNvPr id="17" name="Retângulo de cantos arredondados 16"/>
            <p:cNvSpPr/>
            <p:nvPr/>
          </p:nvSpPr>
          <p:spPr bwMode="auto">
            <a:xfrm>
              <a:off x="5234579" y="2891363"/>
              <a:ext cx="1196692" cy="1071153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18" name="Grupo 17"/>
            <p:cNvGrpSpPr/>
            <p:nvPr/>
          </p:nvGrpSpPr>
          <p:grpSpPr>
            <a:xfrm>
              <a:off x="3873877" y="3612827"/>
              <a:ext cx="2034880" cy="1364174"/>
              <a:chOff x="8641182" y="-837377"/>
              <a:chExt cx="2034880" cy="1364174"/>
            </a:xfrm>
          </p:grpSpPr>
          <p:sp>
            <p:nvSpPr>
              <p:cNvPr id="19" name="CaixaDeTexto 18"/>
              <p:cNvSpPr txBox="1"/>
              <p:nvPr/>
            </p:nvSpPr>
            <p:spPr>
              <a:xfrm>
                <a:off x="8641182" y="231331"/>
                <a:ext cx="2034880" cy="29546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Grupos de Configuração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Forma livre 19"/>
              <p:cNvSpPr/>
              <p:nvPr/>
            </p:nvSpPr>
            <p:spPr bwMode="auto">
              <a:xfrm>
                <a:off x="9431472" y="-837377"/>
                <a:ext cx="634998" cy="1068708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13" name="Retângulo de cantos arredondados 12"/>
          <p:cNvSpPr/>
          <p:nvPr/>
        </p:nvSpPr>
        <p:spPr bwMode="auto">
          <a:xfrm>
            <a:off x="200297" y="2220686"/>
            <a:ext cx="844732" cy="418011"/>
          </a:xfrm>
          <a:prstGeom prst="round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Go To</a:t>
            </a:r>
          </a:p>
        </p:txBody>
      </p:sp>
    </p:spTree>
    <p:extLst>
      <p:ext uri="{BB962C8B-B14F-4D97-AF65-F5344CB8AC3E}">
        <p14:creationId xmlns:p14="http://schemas.microsoft.com/office/powerpoint/2010/main" val="31538359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600" y="1717200"/>
            <a:ext cx="5760000" cy="4320000"/>
          </a:xfrm>
          <a:prstGeom prst="rect">
            <a:avLst/>
          </a:prstGeom>
        </p:spPr>
      </p:pic>
      <p:grpSp>
        <p:nvGrpSpPr>
          <p:cNvPr id="21" name="Grupo 20"/>
          <p:cNvGrpSpPr/>
          <p:nvPr/>
        </p:nvGrpSpPr>
        <p:grpSpPr>
          <a:xfrm>
            <a:off x="2277665" y="2986781"/>
            <a:ext cx="3161935" cy="2756198"/>
            <a:chOff x="3951139" y="2891363"/>
            <a:chExt cx="2703523" cy="2756198"/>
          </a:xfrm>
        </p:grpSpPr>
        <p:sp>
          <p:nvSpPr>
            <p:cNvPr id="22" name="Retângulo de cantos arredondados 21"/>
            <p:cNvSpPr/>
            <p:nvPr/>
          </p:nvSpPr>
          <p:spPr bwMode="auto">
            <a:xfrm>
              <a:off x="5234579" y="2891363"/>
              <a:ext cx="1420083" cy="2368990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23" name="Grupo 22"/>
            <p:cNvGrpSpPr/>
            <p:nvPr/>
          </p:nvGrpSpPr>
          <p:grpSpPr>
            <a:xfrm>
              <a:off x="3951139" y="3612827"/>
              <a:ext cx="1348026" cy="2034734"/>
              <a:chOff x="8718444" y="-837377"/>
              <a:chExt cx="1348026" cy="2034734"/>
            </a:xfrm>
          </p:grpSpPr>
          <p:sp>
            <p:nvSpPr>
              <p:cNvPr id="24" name="CaixaDeTexto 23"/>
              <p:cNvSpPr txBox="1"/>
              <p:nvPr/>
            </p:nvSpPr>
            <p:spPr>
              <a:xfrm>
                <a:off x="8718444" y="901891"/>
                <a:ext cx="1239445" cy="29546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Características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Forma livre 24"/>
              <p:cNvSpPr/>
              <p:nvPr/>
            </p:nvSpPr>
            <p:spPr bwMode="auto">
              <a:xfrm>
                <a:off x="9431472" y="-837377"/>
                <a:ext cx="634998" cy="1739268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42701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600" y="1717200"/>
            <a:ext cx="5760000" cy="4320000"/>
          </a:xfrm>
          <a:prstGeom prst="rect">
            <a:avLst/>
          </a:prstGeom>
        </p:spPr>
      </p:pic>
      <p:grpSp>
        <p:nvGrpSpPr>
          <p:cNvPr id="26" name="Grupo 25"/>
          <p:cNvGrpSpPr/>
          <p:nvPr/>
        </p:nvGrpSpPr>
        <p:grpSpPr>
          <a:xfrm>
            <a:off x="2559600" y="3734135"/>
            <a:ext cx="2970342" cy="2069928"/>
            <a:chOff x="3873877" y="2891364"/>
            <a:chExt cx="2970342" cy="2069928"/>
          </a:xfrm>
        </p:grpSpPr>
        <p:sp>
          <p:nvSpPr>
            <p:cNvPr id="27" name="Retângulo de cantos arredondados 26"/>
            <p:cNvSpPr/>
            <p:nvPr/>
          </p:nvSpPr>
          <p:spPr bwMode="auto">
            <a:xfrm>
              <a:off x="5234578" y="2891364"/>
              <a:ext cx="1609641" cy="267788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28" name="Grupo 27"/>
            <p:cNvGrpSpPr/>
            <p:nvPr/>
          </p:nvGrpSpPr>
          <p:grpSpPr>
            <a:xfrm>
              <a:off x="3873877" y="3062764"/>
              <a:ext cx="2034880" cy="1898528"/>
              <a:chOff x="8641182" y="-1387440"/>
              <a:chExt cx="2034880" cy="1898528"/>
            </a:xfrm>
          </p:grpSpPr>
          <p:sp>
            <p:nvSpPr>
              <p:cNvPr id="29" name="CaixaDeTexto 28"/>
              <p:cNvSpPr txBox="1"/>
              <p:nvPr/>
            </p:nvSpPr>
            <p:spPr>
              <a:xfrm>
                <a:off x="8641182" y="231331"/>
                <a:ext cx="2034880" cy="279757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Característica Selecionada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Forma livre 29"/>
              <p:cNvSpPr/>
              <p:nvPr/>
            </p:nvSpPr>
            <p:spPr bwMode="auto">
              <a:xfrm>
                <a:off x="9431472" y="-1387440"/>
                <a:ext cx="634998" cy="1618772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42701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600" y="1717200"/>
            <a:ext cx="5760000" cy="4320000"/>
          </a:xfrm>
          <a:prstGeom prst="rect">
            <a:avLst/>
          </a:prstGeom>
        </p:spPr>
      </p:pic>
      <p:grpSp>
        <p:nvGrpSpPr>
          <p:cNvPr id="31" name="Grupo 30"/>
          <p:cNvGrpSpPr/>
          <p:nvPr/>
        </p:nvGrpSpPr>
        <p:grpSpPr>
          <a:xfrm>
            <a:off x="2712000" y="3964916"/>
            <a:ext cx="5430514" cy="2069928"/>
            <a:chOff x="3873877" y="2891364"/>
            <a:chExt cx="5430514" cy="2069928"/>
          </a:xfrm>
        </p:grpSpPr>
        <p:sp>
          <p:nvSpPr>
            <p:cNvPr id="32" name="Retângulo de cantos arredondados 31"/>
            <p:cNvSpPr/>
            <p:nvPr/>
          </p:nvSpPr>
          <p:spPr bwMode="auto">
            <a:xfrm>
              <a:off x="5234578" y="2891364"/>
              <a:ext cx="4069813" cy="267788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33" name="Grupo 32"/>
            <p:cNvGrpSpPr/>
            <p:nvPr/>
          </p:nvGrpSpPr>
          <p:grpSpPr>
            <a:xfrm>
              <a:off x="3873877" y="3062764"/>
              <a:ext cx="2034880" cy="1898528"/>
              <a:chOff x="8641182" y="-1387440"/>
              <a:chExt cx="2034880" cy="1898528"/>
            </a:xfrm>
          </p:grpSpPr>
          <p:sp>
            <p:nvSpPr>
              <p:cNvPr id="34" name="CaixaDeTexto 33"/>
              <p:cNvSpPr txBox="1"/>
              <p:nvPr/>
            </p:nvSpPr>
            <p:spPr>
              <a:xfrm>
                <a:off x="8641182" y="231331"/>
                <a:ext cx="2034880" cy="279757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Descrição da Configuração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Forma livre 34"/>
              <p:cNvSpPr/>
              <p:nvPr/>
            </p:nvSpPr>
            <p:spPr bwMode="auto">
              <a:xfrm>
                <a:off x="9431472" y="-1387440"/>
                <a:ext cx="634998" cy="1618772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42701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600" y="1717200"/>
            <a:ext cx="5760000" cy="4320000"/>
          </a:xfrm>
          <a:prstGeom prst="rect">
            <a:avLst/>
          </a:prstGeom>
        </p:spPr>
      </p:pic>
      <p:grpSp>
        <p:nvGrpSpPr>
          <p:cNvPr id="36" name="Grupo 35"/>
          <p:cNvGrpSpPr/>
          <p:nvPr/>
        </p:nvGrpSpPr>
        <p:grpSpPr>
          <a:xfrm>
            <a:off x="3033657" y="4945702"/>
            <a:ext cx="3654526" cy="1104688"/>
            <a:chOff x="3607733" y="3796015"/>
            <a:chExt cx="3654526" cy="1104688"/>
          </a:xfrm>
        </p:grpSpPr>
        <p:sp>
          <p:nvSpPr>
            <p:cNvPr id="37" name="Retângulo de cantos arredondados 36"/>
            <p:cNvSpPr/>
            <p:nvPr/>
          </p:nvSpPr>
          <p:spPr bwMode="auto">
            <a:xfrm>
              <a:off x="4516135" y="3796015"/>
              <a:ext cx="2746124" cy="267788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38" name="Grupo 37"/>
            <p:cNvGrpSpPr/>
            <p:nvPr/>
          </p:nvGrpSpPr>
          <p:grpSpPr>
            <a:xfrm>
              <a:off x="3607733" y="3889174"/>
              <a:ext cx="2034880" cy="1011529"/>
              <a:chOff x="8375038" y="-561030"/>
              <a:chExt cx="2034880" cy="1011529"/>
            </a:xfrm>
          </p:grpSpPr>
          <p:sp>
            <p:nvSpPr>
              <p:cNvPr id="39" name="CaixaDeTexto 38"/>
              <p:cNvSpPr txBox="1"/>
              <p:nvPr/>
            </p:nvSpPr>
            <p:spPr>
              <a:xfrm>
                <a:off x="8375038" y="170742"/>
                <a:ext cx="2034880" cy="279757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Característica Bloqueada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Forma livre 39"/>
              <p:cNvSpPr/>
              <p:nvPr/>
            </p:nvSpPr>
            <p:spPr bwMode="auto">
              <a:xfrm>
                <a:off x="8700696" y="-561030"/>
                <a:ext cx="634998" cy="751627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42701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600" y="1717200"/>
            <a:ext cx="5760000" cy="4320000"/>
          </a:xfrm>
          <a:prstGeom prst="rect">
            <a:avLst/>
          </a:prstGeom>
        </p:spPr>
      </p:pic>
      <p:grpSp>
        <p:nvGrpSpPr>
          <p:cNvPr id="41" name="Grupo 40"/>
          <p:cNvGrpSpPr/>
          <p:nvPr/>
        </p:nvGrpSpPr>
        <p:grpSpPr>
          <a:xfrm>
            <a:off x="7245531" y="4577879"/>
            <a:ext cx="1477532" cy="1201120"/>
            <a:chOff x="4165081" y="2862683"/>
            <a:chExt cx="1477532" cy="1201120"/>
          </a:xfrm>
        </p:grpSpPr>
        <p:sp>
          <p:nvSpPr>
            <p:cNvPr id="42" name="Retângulo de cantos arredondados 41"/>
            <p:cNvSpPr/>
            <p:nvPr/>
          </p:nvSpPr>
          <p:spPr bwMode="auto">
            <a:xfrm>
              <a:off x="4516135" y="3796015"/>
              <a:ext cx="711244" cy="267788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43" name="Grupo 42"/>
            <p:cNvGrpSpPr/>
            <p:nvPr/>
          </p:nvGrpSpPr>
          <p:grpSpPr>
            <a:xfrm>
              <a:off x="4165081" y="2862683"/>
              <a:ext cx="1477532" cy="1058517"/>
              <a:chOff x="8932386" y="-1587521"/>
              <a:chExt cx="1477532" cy="1058517"/>
            </a:xfrm>
          </p:grpSpPr>
          <p:sp>
            <p:nvSpPr>
              <p:cNvPr id="44" name="CaixaDeTexto 43"/>
              <p:cNvSpPr txBox="1"/>
              <p:nvPr/>
            </p:nvSpPr>
            <p:spPr>
              <a:xfrm>
                <a:off x="8932386" y="-1587521"/>
                <a:ext cx="1477532" cy="29546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Botão Aplicar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Forma livre 44"/>
              <p:cNvSpPr/>
              <p:nvPr/>
            </p:nvSpPr>
            <p:spPr bwMode="auto">
              <a:xfrm flipH="1" flipV="1">
                <a:off x="9890327" y="-1292055"/>
                <a:ext cx="391888" cy="763051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42701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2190205"/>
            <a:ext cx="24384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tângulo de cantos arredondados 14"/>
          <p:cNvSpPr/>
          <p:nvPr/>
        </p:nvSpPr>
        <p:spPr bwMode="auto">
          <a:xfrm>
            <a:off x="2690949" y="2190206"/>
            <a:ext cx="940525" cy="448492"/>
          </a:xfrm>
          <a:prstGeom prst="roundRect">
            <a:avLst/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6" name="Grupo 15"/>
          <p:cNvGrpSpPr/>
          <p:nvPr/>
        </p:nvGrpSpPr>
        <p:grpSpPr>
          <a:xfrm>
            <a:off x="1811366" y="2414452"/>
            <a:ext cx="3200953" cy="2408746"/>
            <a:chOff x="3829163" y="-3462914"/>
            <a:chExt cx="3200953" cy="2120712"/>
          </a:xfrm>
        </p:grpSpPr>
        <p:sp>
          <p:nvSpPr>
            <p:cNvPr id="17" name="CaixaDeTexto 16"/>
            <p:cNvSpPr txBox="1"/>
            <p:nvPr/>
          </p:nvSpPr>
          <p:spPr>
            <a:xfrm>
              <a:off x="3829163" y="-1877733"/>
              <a:ext cx="3200953" cy="535531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Salvar : Configurações Corrente ou</a:t>
              </a:r>
            </a:p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Salvar Configurações Pendentes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18" name="Forma livre 17"/>
            <p:cNvSpPr/>
            <p:nvPr/>
          </p:nvSpPr>
          <p:spPr bwMode="auto">
            <a:xfrm flipH="1">
              <a:off x="5421368" y="-3462914"/>
              <a:ext cx="907155" cy="1610994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14847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2190205"/>
            <a:ext cx="24384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tângulo de cantos arredondados 14"/>
          <p:cNvSpPr/>
          <p:nvPr/>
        </p:nvSpPr>
        <p:spPr bwMode="auto">
          <a:xfrm>
            <a:off x="3865856" y="2541677"/>
            <a:ext cx="3806395" cy="2160950"/>
          </a:xfrm>
          <a:prstGeom prst="roundRect">
            <a:avLst>
              <a:gd name="adj" fmla="val 7801"/>
            </a:avLst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664903" y="4842432"/>
            <a:ext cx="3200953" cy="7017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chemeClr val="tx1"/>
                </a:solidFill>
              </a:rPr>
              <a:t>Coloque um nome que reflita os parâmetros que está salvando, por exemplo, </a:t>
            </a:r>
            <a:r>
              <a:rPr lang="pt-BR" sz="1200" dirty="0" err="1" smtClean="0">
                <a:solidFill>
                  <a:schemeClr val="tx1"/>
                </a:solidFill>
              </a:rPr>
              <a:t>UltraShift</a:t>
            </a:r>
            <a:r>
              <a:rPr lang="pt-BR" sz="1200" dirty="0" smtClean="0">
                <a:solidFill>
                  <a:schemeClr val="tx1"/>
                </a:solidFill>
              </a:rPr>
              <a:t> 10 </a:t>
            </a:r>
            <a:r>
              <a:rPr lang="pt-BR" sz="1200" dirty="0" err="1" smtClean="0">
                <a:solidFill>
                  <a:schemeClr val="tx1"/>
                </a:solidFill>
              </a:rPr>
              <a:t>speed</a:t>
            </a:r>
            <a:r>
              <a:rPr lang="pt-BR" sz="1200" dirty="0" smtClean="0">
                <a:solidFill>
                  <a:schemeClr val="tx1"/>
                </a:solidFill>
              </a:rPr>
              <a:t> LST Padrão</a:t>
            </a:r>
            <a:endParaRPr lang="pt-BR" sz="1200" dirty="0">
              <a:solidFill>
                <a:schemeClr val="tx1"/>
              </a:solidFill>
            </a:endParaRPr>
          </a:p>
        </p:txBody>
      </p:sp>
      <p:sp>
        <p:nvSpPr>
          <p:cNvPr id="14" name="Forma livre 13"/>
          <p:cNvSpPr/>
          <p:nvPr/>
        </p:nvSpPr>
        <p:spPr bwMode="auto">
          <a:xfrm>
            <a:off x="3164262" y="3329351"/>
            <a:ext cx="946183" cy="1513081"/>
          </a:xfrm>
          <a:custGeom>
            <a:avLst/>
            <a:gdLst>
              <a:gd name="connsiteX0" fmla="*/ 0 w 1158240"/>
              <a:gd name="connsiteY0" fmla="*/ 513805 h 513805"/>
              <a:gd name="connsiteX1" fmla="*/ 278674 w 1158240"/>
              <a:gd name="connsiteY1" fmla="*/ 95794 h 513805"/>
              <a:gd name="connsiteX2" fmla="*/ 1158240 w 1158240"/>
              <a:gd name="connsiteY2" fmla="*/ 0 h 5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8240" h="513805">
                <a:moveTo>
                  <a:pt x="0" y="513805"/>
                </a:moveTo>
                <a:cubicBezTo>
                  <a:pt x="42817" y="347616"/>
                  <a:pt x="85634" y="181428"/>
                  <a:pt x="278674" y="95794"/>
                </a:cubicBezTo>
                <a:cubicBezTo>
                  <a:pt x="471714" y="10160"/>
                  <a:pt x="814977" y="5080"/>
                  <a:pt x="1158240" y="0"/>
                </a:cubicBezTo>
              </a:path>
            </a:pathLst>
          </a:custGeom>
          <a:ln>
            <a:tailEnd type="triangle" w="lg" len="lg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748" y="2638697"/>
            <a:ext cx="3381970" cy="1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Conector reto 2"/>
          <p:cNvCxnSpPr/>
          <p:nvPr/>
        </p:nvCxnSpPr>
        <p:spPr bwMode="auto">
          <a:xfrm>
            <a:off x="3283131" y="2541677"/>
            <a:ext cx="0" cy="534336"/>
          </a:xfrm>
          <a:prstGeom prst="line">
            <a:avLst/>
          </a:prstGeom>
          <a:ln/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Conector de seta reta 5"/>
          <p:cNvCxnSpPr/>
          <p:nvPr/>
        </p:nvCxnSpPr>
        <p:spPr bwMode="auto">
          <a:xfrm>
            <a:off x="3283131" y="3072032"/>
            <a:ext cx="1219200" cy="0"/>
          </a:xfrm>
          <a:prstGeom prst="straightConnector1">
            <a:avLst/>
          </a:prstGeom>
          <a:ln>
            <a:tailEnd type="arrow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Retângulo de cantos arredondados 21"/>
          <p:cNvSpPr/>
          <p:nvPr/>
        </p:nvSpPr>
        <p:spPr bwMode="auto">
          <a:xfrm>
            <a:off x="2690949" y="2190206"/>
            <a:ext cx="940525" cy="448492"/>
          </a:xfrm>
          <a:prstGeom prst="roundRect">
            <a:avLst/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3629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aton_Template">
  <a:themeElements>
    <a:clrScheme name="photo_template_june2008 1">
      <a:dk1>
        <a:srgbClr val="000000"/>
      </a:dk1>
      <a:lt1>
        <a:srgbClr val="FFFFFF"/>
      </a:lt1>
      <a:dk2>
        <a:srgbClr val="0067CD"/>
      </a:dk2>
      <a:lt2>
        <a:srgbClr val="800080"/>
      </a:lt2>
      <a:accent1>
        <a:srgbClr val="00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E70000"/>
      </a:accent6>
      <a:hlink>
        <a:srgbClr val="FF9900"/>
      </a:hlink>
      <a:folHlink>
        <a:srgbClr val="FFFF00"/>
      </a:folHlink>
    </a:clrScheme>
    <a:fontScheme name="photo_template_june20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hoto_template_june2008 1">
        <a:dk1>
          <a:srgbClr val="000000"/>
        </a:dk1>
        <a:lt1>
          <a:srgbClr val="FFFFFF"/>
        </a:lt1>
        <a:dk2>
          <a:srgbClr val="0067CD"/>
        </a:dk2>
        <a:lt2>
          <a:srgbClr val="800080"/>
        </a:lt2>
        <a:accent1>
          <a:srgbClr val="00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E70000"/>
        </a:accent6>
        <a:hlink>
          <a:srgbClr val="FF99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Eaton_Template</Template>
  <TotalTime>6864</TotalTime>
  <Words>96</Words>
  <Application>Microsoft Office PowerPoint</Application>
  <PresentationFormat>Apresentação na tela (4:3)</PresentationFormat>
  <Paragraphs>33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17" baseType="lpstr">
      <vt:lpstr>Eaton_Template</vt:lpstr>
      <vt:lpstr>ServiceRanger Configuração</vt:lpstr>
      <vt:lpstr>ServiceRanger ServiceRanger4 – Configuração</vt:lpstr>
      <vt:lpstr>ServiceRanger ServiceRanger4 – Configuração</vt:lpstr>
      <vt:lpstr>ServiceRanger ServiceRanger4 – Configuração</vt:lpstr>
      <vt:lpstr>ServiceRanger ServiceRanger4 – Configuração</vt:lpstr>
      <vt:lpstr>ServiceRanger ServiceRanger4 – Configuração</vt:lpstr>
      <vt:lpstr>ServiceRanger ServiceRanger4 – Configuração</vt:lpstr>
      <vt:lpstr>ServiceRanger ServiceRanger4 – Configuração</vt:lpstr>
      <vt:lpstr>ServiceRanger ServiceRanger4 – Configuração</vt:lpstr>
      <vt:lpstr>ServiceRanger ServiceRanger4 – Configuração</vt:lpstr>
      <vt:lpstr>ServiceRanger ServiceRanger4 – Configuração</vt:lpstr>
      <vt:lpstr>ServiceRanger ServiceRanger4 – Configuração</vt:lpstr>
      <vt:lpstr>ServiceRanger ServiceRanger4 – Configuração</vt:lpstr>
      <vt:lpstr>ServiceRanger ServiceRanger4 – Configuração</vt:lpstr>
      <vt:lpstr>ServiceRanger ServiceRanger4 – Configuração</vt:lpstr>
      <vt:lpstr>Apresentação do PowerPoint</vt:lpstr>
    </vt:vector>
  </TitlesOfParts>
  <Company>Eaton Corp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Daimler – Eaton Portoflio</dc:title>
  <dc:creator>Bak, Michal</dc:creator>
  <cp:lastModifiedBy>Sanches, Francisco P</cp:lastModifiedBy>
  <cp:revision>496</cp:revision>
  <cp:lastPrinted>2014-05-28T18:46:13Z</cp:lastPrinted>
  <dcterms:created xsi:type="dcterms:W3CDTF">2013-06-03T16:31:52Z</dcterms:created>
  <dcterms:modified xsi:type="dcterms:W3CDTF">2017-02-21T01:15:52Z</dcterms:modified>
</cp:coreProperties>
</file>