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6"/>
  </p:notesMasterIdLst>
  <p:sldIdLst>
    <p:sldId id="256" r:id="rId2"/>
    <p:sldId id="333" r:id="rId3"/>
    <p:sldId id="335" r:id="rId4"/>
    <p:sldId id="336" r:id="rId5"/>
    <p:sldId id="337" r:id="rId6"/>
    <p:sldId id="334" r:id="rId7"/>
    <p:sldId id="338" r:id="rId8"/>
    <p:sldId id="339" r:id="rId9"/>
    <p:sldId id="340" r:id="rId10"/>
    <p:sldId id="308" r:id="rId11"/>
    <p:sldId id="331" r:id="rId12"/>
    <p:sldId id="332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4"/>
    <p:sldId id="257" r:id="rId25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1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pt-BR" b="1" dirty="0" smtClean="0">
                <a:latin typeface="Calibri Light" panose="020F0302020204030204" pitchFamily="34" charset="0"/>
              </a:rPr>
              <a:t>ServiceRanger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Códigos </a:t>
            </a:r>
            <a:r>
              <a:rPr lang="pt-BR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de Falhas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sp>
        <p:nvSpPr>
          <p:cNvPr id="17" name="Retângulo de cantos arredondados 16"/>
          <p:cNvSpPr/>
          <p:nvPr/>
        </p:nvSpPr>
        <p:spPr bwMode="auto">
          <a:xfrm>
            <a:off x="2492109" y="2124891"/>
            <a:ext cx="1026156" cy="269966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2089405" y="2259875"/>
            <a:ext cx="2693825" cy="2012938"/>
            <a:chOff x="8837909" y="-929912"/>
            <a:chExt cx="2693825" cy="2012938"/>
          </a:xfrm>
        </p:grpSpPr>
        <p:sp>
          <p:nvSpPr>
            <p:cNvPr id="21" name="CaixaDeTexto 20"/>
            <p:cNvSpPr txBox="1"/>
            <p:nvPr/>
          </p:nvSpPr>
          <p:spPr>
            <a:xfrm>
              <a:off x="8837909" y="547495"/>
              <a:ext cx="2693825" cy="5355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Códigos de Falhas dos</a:t>
              </a:r>
            </a:p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Produtos Eaton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Forma livre 21"/>
            <p:cNvSpPr/>
            <p:nvPr/>
          </p:nvSpPr>
          <p:spPr bwMode="auto">
            <a:xfrm flipH="1">
              <a:off x="10092593" y="-929912"/>
              <a:ext cx="957943" cy="1477408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03004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sp>
        <p:nvSpPr>
          <p:cNvPr id="17" name="Retângulo de cantos arredondados 16"/>
          <p:cNvSpPr/>
          <p:nvPr/>
        </p:nvSpPr>
        <p:spPr bwMode="auto">
          <a:xfrm>
            <a:off x="3310755" y="2124891"/>
            <a:ext cx="1026156" cy="269966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2908051" y="2259875"/>
            <a:ext cx="2693825" cy="2012938"/>
            <a:chOff x="8837909" y="-929912"/>
            <a:chExt cx="2693825" cy="2012938"/>
          </a:xfrm>
        </p:grpSpPr>
        <p:sp>
          <p:nvSpPr>
            <p:cNvPr id="21" name="CaixaDeTexto 20"/>
            <p:cNvSpPr txBox="1"/>
            <p:nvPr/>
          </p:nvSpPr>
          <p:spPr>
            <a:xfrm>
              <a:off x="8837909" y="547495"/>
              <a:ext cx="2693825" cy="5355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Códigos de Falhas dos</a:t>
              </a:r>
            </a:p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Outros Componentes do Veículo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Forma livre 21"/>
            <p:cNvSpPr/>
            <p:nvPr/>
          </p:nvSpPr>
          <p:spPr bwMode="auto">
            <a:xfrm flipH="1">
              <a:off x="10092593" y="-929912"/>
              <a:ext cx="957943" cy="1477408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65063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sp>
        <p:nvSpPr>
          <p:cNvPr id="17" name="Retângulo de cantos arredondados 16"/>
          <p:cNvSpPr/>
          <p:nvPr/>
        </p:nvSpPr>
        <p:spPr bwMode="auto">
          <a:xfrm>
            <a:off x="2483399" y="2297837"/>
            <a:ext cx="5728783" cy="340859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2908051" y="2573399"/>
            <a:ext cx="2693825" cy="1757164"/>
            <a:chOff x="8837909" y="-929912"/>
            <a:chExt cx="2693825" cy="1757164"/>
          </a:xfrm>
        </p:grpSpPr>
        <p:sp>
          <p:nvSpPr>
            <p:cNvPr id="21" name="CaixaDeTexto 20"/>
            <p:cNvSpPr txBox="1"/>
            <p:nvPr/>
          </p:nvSpPr>
          <p:spPr>
            <a:xfrm>
              <a:off x="8837909" y="547495"/>
              <a:ext cx="2693825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Barra de Ferramentas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Forma livre 21"/>
            <p:cNvSpPr/>
            <p:nvPr/>
          </p:nvSpPr>
          <p:spPr bwMode="auto">
            <a:xfrm flipH="1">
              <a:off x="10092593" y="-929912"/>
              <a:ext cx="957943" cy="1477408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75538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5" name="Grupo 34"/>
          <p:cNvGrpSpPr/>
          <p:nvPr/>
        </p:nvGrpSpPr>
        <p:grpSpPr>
          <a:xfrm>
            <a:off x="6322419" y="2442395"/>
            <a:ext cx="2297888" cy="1416796"/>
            <a:chOff x="9445308" y="-333770"/>
            <a:chExt cx="2297888" cy="1416796"/>
          </a:xfrm>
        </p:grpSpPr>
        <p:sp>
          <p:nvSpPr>
            <p:cNvPr id="36" name="CaixaDeTexto 35"/>
            <p:cNvSpPr txBox="1"/>
            <p:nvPr/>
          </p:nvSpPr>
          <p:spPr>
            <a:xfrm>
              <a:off x="9445308" y="547495"/>
              <a:ext cx="2297888" cy="5355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Limpar os códigos de falhas</a:t>
              </a:r>
            </a:p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dos Produtos Eaton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37" name="Forma livre 36"/>
            <p:cNvSpPr/>
            <p:nvPr/>
          </p:nvSpPr>
          <p:spPr bwMode="auto">
            <a:xfrm>
              <a:off x="9610769" y="-333770"/>
              <a:ext cx="566058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34798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8" name="Grupo 37"/>
          <p:cNvGrpSpPr/>
          <p:nvPr/>
        </p:nvGrpSpPr>
        <p:grpSpPr>
          <a:xfrm>
            <a:off x="6614163" y="2446742"/>
            <a:ext cx="2297888" cy="1416796"/>
            <a:chOff x="9445308" y="-333770"/>
            <a:chExt cx="2297888" cy="1416796"/>
          </a:xfrm>
        </p:grpSpPr>
        <p:sp>
          <p:nvSpPr>
            <p:cNvPr id="39" name="CaixaDeTexto 38"/>
            <p:cNvSpPr txBox="1"/>
            <p:nvPr/>
          </p:nvSpPr>
          <p:spPr>
            <a:xfrm>
              <a:off x="9445308" y="547495"/>
              <a:ext cx="2297888" cy="5355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Limpar todos códigos de falhas</a:t>
              </a:r>
            </a:p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presentes.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40" name="Forma livre 39"/>
            <p:cNvSpPr/>
            <p:nvPr/>
          </p:nvSpPr>
          <p:spPr bwMode="auto">
            <a:xfrm>
              <a:off x="9898166" y="-333770"/>
              <a:ext cx="566058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34798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57" y="3021189"/>
            <a:ext cx="4354285" cy="87516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upo 14"/>
          <p:cNvGrpSpPr/>
          <p:nvPr/>
        </p:nvGrpSpPr>
        <p:grpSpPr>
          <a:xfrm>
            <a:off x="1749703" y="3458769"/>
            <a:ext cx="1839656" cy="1176731"/>
            <a:chOff x="8685505" y="-333770"/>
            <a:chExt cx="1839656" cy="1176731"/>
          </a:xfrm>
        </p:grpSpPr>
        <p:sp>
          <p:nvSpPr>
            <p:cNvPr id="18" name="CaixaDeTexto 17"/>
            <p:cNvSpPr txBox="1"/>
            <p:nvPr/>
          </p:nvSpPr>
          <p:spPr>
            <a:xfrm>
              <a:off x="8685505" y="547495"/>
              <a:ext cx="1839656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Copiar selecionado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Forma livre 18"/>
            <p:cNvSpPr/>
            <p:nvPr/>
          </p:nvSpPr>
          <p:spPr bwMode="auto">
            <a:xfrm>
              <a:off x="9024433" y="-333770"/>
              <a:ext cx="1068160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2" name="Conector de seta reta 11"/>
          <p:cNvCxnSpPr/>
          <p:nvPr/>
        </p:nvCxnSpPr>
        <p:spPr bwMode="auto">
          <a:xfrm>
            <a:off x="3029857" y="256780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Conector de seta reta 45"/>
          <p:cNvCxnSpPr/>
          <p:nvPr/>
        </p:nvCxnSpPr>
        <p:spPr bwMode="auto">
          <a:xfrm>
            <a:off x="3034204" y="254602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4798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57" y="3021189"/>
            <a:ext cx="4354285" cy="87516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Grupo 22"/>
          <p:cNvGrpSpPr/>
          <p:nvPr/>
        </p:nvGrpSpPr>
        <p:grpSpPr>
          <a:xfrm>
            <a:off x="2587577" y="3456954"/>
            <a:ext cx="1407087" cy="1161022"/>
            <a:chOff x="8685506" y="-333770"/>
            <a:chExt cx="1407087" cy="1161022"/>
          </a:xfrm>
        </p:grpSpPr>
        <p:sp>
          <p:nvSpPr>
            <p:cNvPr id="24" name="CaixaDeTexto 23"/>
            <p:cNvSpPr txBox="1"/>
            <p:nvPr/>
          </p:nvSpPr>
          <p:spPr>
            <a:xfrm>
              <a:off x="8685506" y="547495"/>
              <a:ext cx="1175976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Copiar todos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25" name="Forma livre 24"/>
            <p:cNvSpPr/>
            <p:nvPr/>
          </p:nvSpPr>
          <p:spPr bwMode="auto">
            <a:xfrm>
              <a:off x="9024433" y="-333770"/>
              <a:ext cx="1068160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5" name="Conector de seta reta 34"/>
          <p:cNvCxnSpPr/>
          <p:nvPr/>
        </p:nvCxnSpPr>
        <p:spPr bwMode="auto">
          <a:xfrm>
            <a:off x="3029857" y="256780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 bwMode="auto">
          <a:xfrm>
            <a:off x="3034204" y="254602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3742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57" y="3021189"/>
            <a:ext cx="4354285" cy="87516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Grupo 25"/>
          <p:cNvGrpSpPr/>
          <p:nvPr/>
        </p:nvGrpSpPr>
        <p:grpSpPr>
          <a:xfrm>
            <a:off x="3512882" y="3456950"/>
            <a:ext cx="2491671" cy="1176731"/>
            <a:chOff x="8685505" y="-333770"/>
            <a:chExt cx="2491671" cy="1176731"/>
          </a:xfrm>
        </p:grpSpPr>
        <p:sp>
          <p:nvSpPr>
            <p:cNvPr id="27" name="CaixaDeTexto 26"/>
            <p:cNvSpPr txBox="1"/>
            <p:nvPr/>
          </p:nvSpPr>
          <p:spPr>
            <a:xfrm>
              <a:off x="8685505" y="547495"/>
              <a:ext cx="2491671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Imprimir Relatório de Diagnóstico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28" name="Forma livre 27"/>
            <p:cNvSpPr/>
            <p:nvPr/>
          </p:nvSpPr>
          <p:spPr bwMode="auto">
            <a:xfrm>
              <a:off x="9024433" y="-333770"/>
              <a:ext cx="1068160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5" name="Conector de seta reta 34"/>
          <p:cNvCxnSpPr/>
          <p:nvPr/>
        </p:nvCxnSpPr>
        <p:spPr bwMode="auto">
          <a:xfrm>
            <a:off x="3029857" y="256780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 bwMode="auto">
          <a:xfrm>
            <a:off x="3034204" y="254602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3742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57" y="3021189"/>
            <a:ext cx="4354285" cy="87516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Grupo 28"/>
          <p:cNvGrpSpPr/>
          <p:nvPr/>
        </p:nvGrpSpPr>
        <p:grpSpPr>
          <a:xfrm>
            <a:off x="4394644" y="3456946"/>
            <a:ext cx="2491671" cy="1176731"/>
            <a:chOff x="8685505" y="-333770"/>
            <a:chExt cx="2491671" cy="1176731"/>
          </a:xfrm>
        </p:grpSpPr>
        <p:sp>
          <p:nvSpPr>
            <p:cNvPr id="30" name="CaixaDeTexto 29"/>
            <p:cNvSpPr txBox="1"/>
            <p:nvPr/>
          </p:nvSpPr>
          <p:spPr>
            <a:xfrm>
              <a:off x="8685505" y="547495"/>
              <a:ext cx="2491671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Exportar Relatório de Diagnóstico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31" name="Forma livre 30"/>
            <p:cNvSpPr/>
            <p:nvPr/>
          </p:nvSpPr>
          <p:spPr bwMode="auto">
            <a:xfrm>
              <a:off x="9024433" y="-333770"/>
              <a:ext cx="1068160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5" name="Conector de seta reta 34"/>
          <p:cNvCxnSpPr/>
          <p:nvPr/>
        </p:nvCxnSpPr>
        <p:spPr bwMode="auto">
          <a:xfrm>
            <a:off x="3029857" y="256780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 bwMode="auto">
          <a:xfrm>
            <a:off x="3034204" y="254602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3742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57" y="3021189"/>
            <a:ext cx="4354285" cy="87516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2" name="Grupo 31"/>
          <p:cNvGrpSpPr/>
          <p:nvPr/>
        </p:nvGrpSpPr>
        <p:grpSpPr>
          <a:xfrm>
            <a:off x="5265520" y="3456942"/>
            <a:ext cx="3057691" cy="1176731"/>
            <a:chOff x="8685505" y="-333770"/>
            <a:chExt cx="3057691" cy="1176731"/>
          </a:xfrm>
        </p:grpSpPr>
        <p:sp>
          <p:nvSpPr>
            <p:cNvPr id="33" name="CaixaDeTexto 32"/>
            <p:cNvSpPr txBox="1"/>
            <p:nvPr/>
          </p:nvSpPr>
          <p:spPr>
            <a:xfrm>
              <a:off x="8685505" y="547495"/>
              <a:ext cx="3057691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Enviar Relatório de Diagnóstico por </a:t>
              </a:r>
              <a:r>
                <a:rPr lang="pt-BR" sz="1200" dirty="0" err="1" smtClean="0">
                  <a:solidFill>
                    <a:schemeClr val="tx1"/>
                  </a:solidFill>
                </a:rPr>
                <a:t>Email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34" name="Forma livre 33"/>
            <p:cNvSpPr/>
            <p:nvPr/>
          </p:nvSpPr>
          <p:spPr bwMode="auto">
            <a:xfrm>
              <a:off x="9024433" y="-333770"/>
              <a:ext cx="1068160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5" name="Conector de seta reta 34"/>
          <p:cNvCxnSpPr/>
          <p:nvPr/>
        </p:nvCxnSpPr>
        <p:spPr bwMode="auto">
          <a:xfrm>
            <a:off x="3029857" y="256780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 bwMode="auto">
          <a:xfrm>
            <a:off x="3034204" y="254602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3742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477" y="2839466"/>
            <a:ext cx="1640087" cy="47309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301924" y="1371601"/>
            <a:ext cx="2007281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Códigos de Falhas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cxnSp>
        <p:nvCxnSpPr>
          <p:cNvPr id="14" name="Conector reto 13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>
            <a:endCxn id="7" idx="1"/>
          </p:cNvCxnSpPr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tângulo de cantos arredondados 16"/>
          <p:cNvSpPr/>
          <p:nvPr/>
        </p:nvSpPr>
        <p:spPr bwMode="auto">
          <a:xfrm>
            <a:off x="2492108" y="2806046"/>
            <a:ext cx="5702658" cy="1071153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2171352" y="3633360"/>
            <a:ext cx="3005904" cy="1039607"/>
            <a:chOff x="8641181" y="-528519"/>
            <a:chExt cx="3005904" cy="1039607"/>
          </a:xfrm>
        </p:grpSpPr>
        <p:sp>
          <p:nvSpPr>
            <p:cNvPr id="21" name="CaixaDeTexto 20"/>
            <p:cNvSpPr txBox="1"/>
            <p:nvPr/>
          </p:nvSpPr>
          <p:spPr>
            <a:xfrm>
              <a:off x="8641181" y="231331"/>
              <a:ext cx="2693825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Falhas Apresentadas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Forma livre 21"/>
            <p:cNvSpPr/>
            <p:nvPr/>
          </p:nvSpPr>
          <p:spPr bwMode="auto">
            <a:xfrm rot="5400000" flipH="1">
              <a:off x="10893793" y="-323867"/>
              <a:ext cx="957943" cy="548640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5" name="Retângulo de cantos arredondados 14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147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1" y="1717200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18" name="Grupo 17"/>
          <p:cNvGrpSpPr/>
          <p:nvPr/>
        </p:nvGrpSpPr>
        <p:grpSpPr>
          <a:xfrm>
            <a:off x="2206608" y="3630523"/>
            <a:ext cx="2184683" cy="1161021"/>
            <a:chOff x="8391565" y="-333770"/>
            <a:chExt cx="2184683" cy="1161021"/>
          </a:xfrm>
        </p:grpSpPr>
        <p:sp>
          <p:nvSpPr>
            <p:cNvPr id="19" name="CaixaDeTexto 18"/>
            <p:cNvSpPr txBox="1"/>
            <p:nvPr/>
          </p:nvSpPr>
          <p:spPr>
            <a:xfrm>
              <a:off x="8391565" y="547494"/>
              <a:ext cx="2184683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Selecionar a Falha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20" name="Forma livre 19"/>
            <p:cNvSpPr/>
            <p:nvPr/>
          </p:nvSpPr>
          <p:spPr bwMode="auto">
            <a:xfrm flipH="1">
              <a:off x="9654308" y="-333770"/>
              <a:ext cx="632868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56406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1" y="1717200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2" name="Grupo 31"/>
          <p:cNvGrpSpPr/>
          <p:nvPr/>
        </p:nvGrpSpPr>
        <p:grpSpPr>
          <a:xfrm>
            <a:off x="5433134" y="3898288"/>
            <a:ext cx="2184683" cy="1416795"/>
            <a:chOff x="8391565" y="-333770"/>
            <a:chExt cx="2184683" cy="1416795"/>
          </a:xfrm>
        </p:grpSpPr>
        <p:sp>
          <p:nvSpPr>
            <p:cNvPr id="33" name="CaixaDeTexto 32"/>
            <p:cNvSpPr txBox="1"/>
            <p:nvPr/>
          </p:nvSpPr>
          <p:spPr>
            <a:xfrm>
              <a:off x="8391565" y="547494"/>
              <a:ext cx="2184683" cy="5355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Acessar Informações para </a:t>
              </a:r>
            </a:p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Solucionar Falha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34" name="Forma livre 33"/>
            <p:cNvSpPr/>
            <p:nvPr/>
          </p:nvSpPr>
          <p:spPr bwMode="auto">
            <a:xfrm>
              <a:off x="9024433" y="-333770"/>
              <a:ext cx="1068160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96278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" name="Grupo 2"/>
          <p:cNvGrpSpPr/>
          <p:nvPr/>
        </p:nvGrpSpPr>
        <p:grpSpPr>
          <a:xfrm>
            <a:off x="2483399" y="2905530"/>
            <a:ext cx="5728783" cy="3131670"/>
            <a:chOff x="2483399" y="2905530"/>
            <a:chExt cx="5728783" cy="3131670"/>
          </a:xfrm>
        </p:grpSpPr>
        <p:grpSp>
          <p:nvGrpSpPr>
            <p:cNvPr id="32" name="Grupo 31"/>
            <p:cNvGrpSpPr/>
            <p:nvPr/>
          </p:nvGrpSpPr>
          <p:grpSpPr>
            <a:xfrm>
              <a:off x="3754552" y="2905530"/>
              <a:ext cx="2184683" cy="1448765"/>
              <a:chOff x="7477165" y="12547"/>
              <a:chExt cx="2184683" cy="1448765"/>
            </a:xfrm>
          </p:grpSpPr>
          <p:sp>
            <p:nvSpPr>
              <p:cNvPr id="33" name="CaixaDeTexto 32"/>
              <p:cNvSpPr txBox="1"/>
              <p:nvPr/>
            </p:nvSpPr>
            <p:spPr>
              <a:xfrm>
                <a:off x="7477165" y="12547"/>
                <a:ext cx="2184683" cy="535531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Acessar Informações para </a:t>
                </a:r>
              </a:p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Solucionar Falha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Forma livre 33"/>
              <p:cNvSpPr/>
              <p:nvPr/>
            </p:nvSpPr>
            <p:spPr bwMode="auto">
              <a:xfrm flipH="1" flipV="1">
                <a:off x="8312051" y="547496"/>
                <a:ext cx="712382" cy="913816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3" name="Retângulo de cantos arredondados 12"/>
            <p:cNvSpPr/>
            <p:nvPr/>
          </p:nvSpPr>
          <p:spPr bwMode="auto">
            <a:xfrm>
              <a:off x="2483399" y="4040777"/>
              <a:ext cx="5728783" cy="1996423"/>
            </a:xfrm>
            <a:prstGeom prst="roundRect">
              <a:avLst>
                <a:gd name="adj" fmla="val 7070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61457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2" name="Grupo 1"/>
          <p:cNvGrpSpPr/>
          <p:nvPr/>
        </p:nvGrpSpPr>
        <p:grpSpPr>
          <a:xfrm>
            <a:off x="5672517" y="3901741"/>
            <a:ext cx="2692065" cy="1292876"/>
            <a:chOff x="5672517" y="3901741"/>
            <a:chExt cx="2692065" cy="1292876"/>
          </a:xfrm>
        </p:grpSpPr>
        <p:grpSp>
          <p:nvGrpSpPr>
            <p:cNvPr id="15" name="Grupo 14"/>
            <p:cNvGrpSpPr/>
            <p:nvPr/>
          </p:nvGrpSpPr>
          <p:grpSpPr>
            <a:xfrm>
              <a:off x="5672517" y="4153989"/>
              <a:ext cx="2184683" cy="1040628"/>
              <a:chOff x="8940204" y="-421899"/>
              <a:chExt cx="2184683" cy="1040628"/>
            </a:xfrm>
          </p:grpSpPr>
          <p:sp>
            <p:nvSpPr>
              <p:cNvPr id="17" name="CaixaDeTexto 16"/>
              <p:cNvSpPr txBox="1"/>
              <p:nvPr/>
            </p:nvSpPr>
            <p:spPr>
              <a:xfrm>
                <a:off x="8940204" y="83198"/>
                <a:ext cx="2184683" cy="535531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Comandos para Diminuir,</a:t>
                </a:r>
              </a:p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Fechar e Rolar a Janela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Forma livre 17"/>
              <p:cNvSpPr/>
              <p:nvPr/>
            </p:nvSpPr>
            <p:spPr bwMode="auto">
              <a:xfrm>
                <a:off x="10487472" y="-421899"/>
                <a:ext cx="637415" cy="618309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9" name="Retângulo de cantos arredondados 18"/>
            <p:cNvSpPr/>
            <p:nvPr/>
          </p:nvSpPr>
          <p:spPr bwMode="auto">
            <a:xfrm>
              <a:off x="7097486" y="3901741"/>
              <a:ext cx="1267096" cy="352697"/>
            </a:xfrm>
            <a:prstGeom prst="roundRect">
              <a:avLst>
                <a:gd name="adj" fmla="val 26823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33501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2" name="Grupo 1"/>
          <p:cNvGrpSpPr/>
          <p:nvPr/>
        </p:nvGrpSpPr>
        <p:grpSpPr>
          <a:xfrm>
            <a:off x="1431122" y="2806046"/>
            <a:ext cx="2693825" cy="2069929"/>
            <a:chOff x="1431122" y="2806046"/>
            <a:chExt cx="2693825" cy="2069929"/>
          </a:xfrm>
        </p:grpSpPr>
        <p:sp>
          <p:nvSpPr>
            <p:cNvPr id="17" name="Retângulo de cantos arredondados 16"/>
            <p:cNvSpPr/>
            <p:nvPr/>
          </p:nvSpPr>
          <p:spPr bwMode="auto">
            <a:xfrm>
              <a:off x="2791825" y="2806046"/>
              <a:ext cx="299718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0" name="Grupo 19"/>
            <p:cNvGrpSpPr/>
            <p:nvPr/>
          </p:nvGrpSpPr>
          <p:grpSpPr>
            <a:xfrm>
              <a:off x="1431122" y="3527510"/>
              <a:ext cx="2693825" cy="1348465"/>
              <a:chOff x="8641181" y="-837377"/>
              <a:chExt cx="2693825" cy="1348465"/>
            </a:xfrm>
          </p:grpSpPr>
          <p:sp>
            <p:nvSpPr>
              <p:cNvPr id="21" name="CaixaDeTexto 20"/>
              <p:cNvSpPr txBox="1"/>
              <p:nvPr/>
            </p:nvSpPr>
            <p:spPr>
              <a:xfrm>
                <a:off x="8641181" y="231331"/>
                <a:ext cx="2693825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Códigos das Falhas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Forma livre 21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502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" name="Grupo 2"/>
          <p:cNvGrpSpPr/>
          <p:nvPr/>
        </p:nvGrpSpPr>
        <p:grpSpPr>
          <a:xfrm>
            <a:off x="1679321" y="2923610"/>
            <a:ext cx="2693825" cy="2069929"/>
            <a:chOff x="1679321" y="2923610"/>
            <a:chExt cx="2693825" cy="2069929"/>
          </a:xfrm>
        </p:grpSpPr>
        <p:sp>
          <p:nvSpPr>
            <p:cNvPr id="13" name="Retângulo de cantos arredondados 12"/>
            <p:cNvSpPr/>
            <p:nvPr/>
          </p:nvSpPr>
          <p:spPr bwMode="auto">
            <a:xfrm>
              <a:off x="3040024" y="2923610"/>
              <a:ext cx="556616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5" name="Grupo 14"/>
            <p:cNvGrpSpPr/>
            <p:nvPr/>
          </p:nvGrpSpPr>
          <p:grpSpPr>
            <a:xfrm>
              <a:off x="1679321" y="3645074"/>
              <a:ext cx="2693825" cy="1348465"/>
              <a:chOff x="8641181" y="-837377"/>
              <a:chExt cx="2693825" cy="1348465"/>
            </a:xfrm>
          </p:grpSpPr>
          <p:sp>
            <p:nvSpPr>
              <p:cNvPr id="18" name="CaixaDeTexto 17"/>
              <p:cNvSpPr txBox="1"/>
              <p:nvPr/>
            </p:nvSpPr>
            <p:spPr>
              <a:xfrm>
                <a:off x="8641181" y="231331"/>
                <a:ext cx="2693825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Estado: Ativa ou Inativa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Forma livre 18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502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4" name="Grupo 3"/>
          <p:cNvGrpSpPr/>
          <p:nvPr/>
        </p:nvGrpSpPr>
        <p:grpSpPr>
          <a:xfrm>
            <a:off x="2310716" y="2919248"/>
            <a:ext cx="3031293" cy="2226691"/>
            <a:chOff x="2310716" y="2919248"/>
            <a:chExt cx="3031293" cy="2226691"/>
          </a:xfrm>
        </p:grpSpPr>
        <p:sp>
          <p:nvSpPr>
            <p:cNvPr id="23" name="Retângulo de cantos arredondados 22"/>
            <p:cNvSpPr/>
            <p:nvPr/>
          </p:nvSpPr>
          <p:spPr bwMode="auto">
            <a:xfrm>
              <a:off x="3671418" y="2919248"/>
              <a:ext cx="1670591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4" name="Grupo 23"/>
            <p:cNvGrpSpPr/>
            <p:nvPr/>
          </p:nvGrpSpPr>
          <p:grpSpPr>
            <a:xfrm>
              <a:off x="2310716" y="3797474"/>
              <a:ext cx="2693825" cy="1348465"/>
              <a:chOff x="8641181" y="-837377"/>
              <a:chExt cx="2693825" cy="1348465"/>
            </a:xfrm>
          </p:grpSpPr>
          <p:sp>
            <p:nvSpPr>
              <p:cNvPr id="25" name="CaixaDeTexto 24"/>
              <p:cNvSpPr txBox="1"/>
              <p:nvPr/>
            </p:nvSpPr>
            <p:spPr>
              <a:xfrm>
                <a:off x="8641181" y="231331"/>
                <a:ext cx="2693825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Descrição da Falha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Forma livre 25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502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5" name="Grupo 4"/>
          <p:cNvGrpSpPr/>
          <p:nvPr/>
        </p:nvGrpSpPr>
        <p:grpSpPr>
          <a:xfrm>
            <a:off x="3873876" y="2891363"/>
            <a:ext cx="2693825" cy="2085638"/>
            <a:chOff x="3873876" y="2891363"/>
            <a:chExt cx="2693825" cy="2085638"/>
          </a:xfrm>
        </p:grpSpPr>
        <p:sp>
          <p:nvSpPr>
            <p:cNvPr id="27" name="Retângulo de cantos arredondados 26"/>
            <p:cNvSpPr/>
            <p:nvPr/>
          </p:nvSpPr>
          <p:spPr bwMode="auto">
            <a:xfrm>
              <a:off x="5234579" y="2891363"/>
              <a:ext cx="299718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8" name="Grupo 27"/>
            <p:cNvGrpSpPr/>
            <p:nvPr/>
          </p:nvGrpSpPr>
          <p:grpSpPr>
            <a:xfrm>
              <a:off x="3873876" y="3612827"/>
              <a:ext cx="2693825" cy="1364174"/>
              <a:chOff x="8641181" y="-837377"/>
              <a:chExt cx="2693825" cy="1364174"/>
            </a:xfrm>
          </p:grpSpPr>
          <p:sp>
            <p:nvSpPr>
              <p:cNvPr id="29" name="CaixaDeTexto 28"/>
              <p:cNvSpPr txBox="1"/>
              <p:nvPr/>
            </p:nvSpPr>
            <p:spPr>
              <a:xfrm>
                <a:off x="8641181" y="231331"/>
                <a:ext cx="2693825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Identificação da Falha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Forma livre 29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14699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1" name="Grupo 30"/>
          <p:cNvGrpSpPr/>
          <p:nvPr/>
        </p:nvGrpSpPr>
        <p:grpSpPr>
          <a:xfrm>
            <a:off x="4209165" y="2913128"/>
            <a:ext cx="2957989" cy="2085638"/>
            <a:chOff x="3873876" y="2891363"/>
            <a:chExt cx="2957989" cy="2085638"/>
          </a:xfrm>
        </p:grpSpPr>
        <p:sp>
          <p:nvSpPr>
            <p:cNvPr id="32" name="Retângulo de cantos arredondados 31"/>
            <p:cNvSpPr/>
            <p:nvPr/>
          </p:nvSpPr>
          <p:spPr bwMode="auto">
            <a:xfrm>
              <a:off x="5234579" y="2891363"/>
              <a:ext cx="1597286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33" name="Grupo 32"/>
            <p:cNvGrpSpPr/>
            <p:nvPr/>
          </p:nvGrpSpPr>
          <p:grpSpPr>
            <a:xfrm>
              <a:off x="3873876" y="3612827"/>
              <a:ext cx="2693825" cy="1364174"/>
              <a:chOff x="8641181" y="-837377"/>
              <a:chExt cx="2693825" cy="1364174"/>
            </a:xfrm>
          </p:grpSpPr>
          <p:sp>
            <p:nvSpPr>
              <p:cNvPr id="34" name="CaixaDeTexto 33"/>
              <p:cNvSpPr txBox="1"/>
              <p:nvPr/>
            </p:nvSpPr>
            <p:spPr>
              <a:xfrm>
                <a:off x="8641181" y="231331"/>
                <a:ext cx="2693825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Identificação do Modo da Falha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Forma livre 34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502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6" name="Grupo 35"/>
          <p:cNvGrpSpPr/>
          <p:nvPr/>
        </p:nvGrpSpPr>
        <p:grpSpPr>
          <a:xfrm>
            <a:off x="5820241" y="2907901"/>
            <a:ext cx="2693825" cy="2085638"/>
            <a:chOff x="3873876" y="2891363"/>
            <a:chExt cx="2693825" cy="2085638"/>
          </a:xfrm>
        </p:grpSpPr>
        <p:sp>
          <p:nvSpPr>
            <p:cNvPr id="37" name="Retângulo de cantos arredondados 36"/>
            <p:cNvSpPr/>
            <p:nvPr/>
          </p:nvSpPr>
          <p:spPr bwMode="auto">
            <a:xfrm>
              <a:off x="5234579" y="2891363"/>
              <a:ext cx="299718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38" name="Grupo 37"/>
            <p:cNvGrpSpPr/>
            <p:nvPr/>
          </p:nvGrpSpPr>
          <p:grpSpPr>
            <a:xfrm>
              <a:off x="3873876" y="3612827"/>
              <a:ext cx="2693825" cy="1364174"/>
              <a:chOff x="8641181" y="-837377"/>
              <a:chExt cx="2693825" cy="1364174"/>
            </a:xfrm>
          </p:grpSpPr>
          <p:sp>
            <p:nvSpPr>
              <p:cNvPr id="39" name="CaixaDeTexto 38"/>
              <p:cNvSpPr txBox="1"/>
              <p:nvPr/>
            </p:nvSpPr>
            <p:spPr>
              <a:xfrm>
                <a:off x="8641181" y="231331"/>
                <a:ext cx="2693825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Número de Ocorrência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Forma livre 39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502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41" name="Grupo 40"/>
          <p:cNvGrpSpPr/>
          <p:nvPr/>
        </p:nvGrpSpPr>
        <p:grpSpPr>
          <a:xfrm>
            <a:off x="6133749" y="2947582"/>
            <a:ext cx="2693825" cy="2085638"/>
            <a:chOff x="3873876" y="2891363"/>
            <a:chExt cx="2693825" cy="2085638"/>
          </a:xfrm>
        </p:grpSpPr>
        <p:sp>
          <p:nvSpPr>
            <p:cNvPr id="42" name="Retângulo de cantos arredondados 41"/>
            <p:cNvSpPr/>
            <p:nvPr/>
          </p:nvSpPr>
          <p:spPr bwMode="auto">
            <a:xfrm>
              <a:off x="5234578" y="2891363"/>
              <a:ext cx="543559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43" name="Grupo 42"/>
            <p:cNvGrpSpPr/>
            <p:nvPr/>
          </p:nvGrpSpPr>
          <p:grpSpPr>
            <a:xfrm>
              <a:off x="3873876" y="3612827"/>
              <a:ext cx="2693825" cy="1364174"/>
              <a:chOff x="8641181" y="-837377"/>
              <a:chExt cx="2693825" cy="1364174"/>
            </a:xfrm>
          </p:grpSpPr>
          <p:sp>
            <p:nvSpPr>
              <p:cNvPr id="44" name="CaixaDeTexto 43"/>
              <p:cNvSpPr txBox="1"/>
              <p:nvPr/>
            </p:nvSpPr>
            <p:spPr>
              <a:xfrm>
                <a:off x="8641181" y="231331"/>
                <a:ext cx="2693825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Tempo desde última ocorrência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Forma livre 44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502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6708</TotalTime>
  <Words>134</Words>
  <Application>Microsoft Office PowerPoint</Application>
  <PresentationFormat>Apresentação na tela (4:3)</PresentationFormat>
  <Paragraphs>56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Eaton_Template</vt:lpstr>
      <vt:lpstr>ServiceRanger Códigos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469</cp:revision>
  <cp:lastPrinted>2014-05-28T18:46:13Z</cp:lastPrinted>
  <dcterms:created xsi:type="dcterms:W3CDTF">2013-06-03T16:31:52Z</dcterms:created>
  <dcterms:modified xsi:type="dcterms:W3CDTF">2015-10-27T19:13:22Z</dcterms:modified>
</cp:coreProperties>
</file>