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1"/>
  </p:notesMasterIdLst>
  <p:sldIdLst>
    <p:sldId id="256" r:id="rId2"/>
    <p:sldId id="311" r:id="rId3"/>
    <p:sldId id="312" r:id="rId4"/>
    <p:sldId id="313" r:id="rId5"/>
    <p:sldId id="314" r:id="rId6"/>
    <p:sldId id="317" r:id="rId7"/>
    <p:sldId id="316" r:id="rId8"/>
    <p:sldId id="315" r:id="rId9"/>
    <p:sldId id="327" r:id="rId10"/>
    <p:sldId id="318" r:id="rId11"/>
    <p:sldId id="319" r:id="rId12"/>
    <p:sldId id="322" r:id="rId13"/>
    <p:sldId id="323" r:id="rId14"/>
    <p:sldId id="320" r:id="rId15"/>
    <p:sldId id="321" r:id="rId16"/>
    <p:sldId id="324" r:id="rId17"/>
    <p:sldId id="325" r:id="rId18"/>
    <p:sldId id="326" r:id="rId19"/>
    <p:sldId id="257" r:id="rId20"/>
  </p:sldIdLst>
  <p:sldSz cx="9144000" cy="6858000" type="screen4x3"/>
  <p:notesSz cx="6797675" cy="9856788"/>
  <p:defaultTextStyle>
    <a:defPPr>
      <a:defRPr lang="en-US"/>
    </a:defPPr>
    <a:lvl1pPr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B"/>
    <a:srgbClr val="139D5B"/>
    <a:srgbClr val="669900"/>
    <a:srgbClr val="66FF33"/>
    <a:srgbClr val="3467CD"/>
    <a:srgbClr val="FF9900"/>
    <a:srgbClr val="0067C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653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1975"/>
            <a:ext cx="5438140" cy="443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fld id="{E92DF921-F183-404A-B253-23E4745AA6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6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3200400"/>
            <a:ext cx="7924800" cy="11430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83138"/>
            <a:ext cx="6024563" cy="1027112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0067C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2010 Eaton Corporation. All rights reserved</a:t>
            </a:r>
            <a:r>
              <a:rPr lang="en-US" sz="700"/>
              <a:t>.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81000" y="0"/>
            <a:ext cx="8763000" cy="3200400"/>
          </a:xfrm>
          <a:prstGeom prst="rect">
            <a:avLst/>
          </a:prstGeom>
          <a:noFill/>
          <a:ln w="3175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131" name="Picture 11" descr="eaton_signatur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115050"/>
            <a:ext cx="16764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66158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0"/>
            <a:ext cx="19812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57912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32233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 err="1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Utilizando o ServiceRanger4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0392" y="260648"/>
            <a:ext cx="689935" cy="125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35840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087043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9788" y="1552575"/>
            <a:ext cx="3884612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552575"/>
            <a:ext cx="3886200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33026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42909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20828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46249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4236293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4620868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9788" y="1552575"/>
            <a:ext cx="7923212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0" y="1133475"/>
            <a:ext cx="7668344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9248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781800" y="64770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</a:pPr>
            <a:fld id="{74569447-C50D-4FA4-B3D2-B8CD35DB7931}" type="slidenum">
              <a:rPr lang="en-US" sz="1000">
                <a:solidFill>
                  <a:srgbClr val="FFFFFF"/>
                </a:solidFill>
              </a:rPr>
              <a:pPr eaLnBrk="0" hangingPunct="0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1000">
              <a:solidFill>
                <a:srgbClr val="FFFFFF"/>
              </a:solidFill>
            </a:endParaRPr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67056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</a:pPr>
            <a:fld id="{E2CC02BF-EA84-47D5-BA91-035F77F371FA}" type="slidenum">
              <a:rPr lang="en-US" sz="900">
                <a:solidFill>
                  <a:srgbClr val="0C86F4"/>
                </a:solidFill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900">
              <a:solidFill>
                <a:srgbClr val="0C86F4"/>
              </a:solidFill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2009 Eaton Corporation. All rights reserved</a:t>
            </a:r>
            <a:r>
              <a:rPr lang="en-US" sz="700"/>
              <a:t>.</a:t>
            </a:r>
          </a:p>
        </p:txBody>
      </p:sp>
      <p:pic>
        <p:nvPicPr>
          <p:cNvPr id="4133" name="Picture 37" descr="eaton_signature_colo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3" y="6370638"/>
            <a:ext cx="1143000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800">
          <a:solidFill>
            <a:srgbClr val="29292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400">
          <a:solidFill>
            <a:srgbClr val="292929"/>
          </a:solidFill>
          <a:latin typeface="+mn-lt"/>
        </a:defRPr>
      </a:lvl2pPr>
      <a:lvl3pPr marL="1143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438128"/>
            <a:ext cx="7924800" cy="1143000"/>
          </a:xfrm>
        </p:spPr>
        <p:txBody>
          <a:bodyPr/>
          <a:lstStyle/>
          <a:p>
            <a:r>
              <a:rPr lang="pt-BR" b="1" dirty="0" smtClean="0">
                <a:latin typeface="Calibri Light" panose="020F0302020204030204" pitchFamily="34" charset="0"/>
              </a:rPr>
              <a:t>ServiceRanger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Relatórios de Serviço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Outubro / 2015</a:t>
            </a:r>
          </a:p>
          <a:p>
            <a:r>
              <a:rPr lang="pt-BR" dirty="0" smtClean="0"/>
              <a:t>Francisco Peres Sanches</a:t>
            </a:r>
            <a:endParaRPr lang="en-US" dirty="0"/>
          </a:p>
        </p:txBody>
      </p:sp>
      <p:pic>
        <p:nvPicPr>
          <p:cNvPr id="49159" name="Picture 7" descr="Eaton PBW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19516" b="8365"/>
          <a:stretch>
            <a:fillRect/>
          </a:stretch>
        </p:blipFill>
        <p:spPr bwMode="auto">
          <a:xfrm>
            <a:off x="381000" y="0"/>
            <a:ext cx="8763000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Relatórios de Serviço</a:t>
            </a:r>
            <a:endParaRPr lang="en-US" sz="2400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457200" y="1544128"/>
            <a:ext cx="2327881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Estado de um Relatório</a:t>
            </a:r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1004" y="1273834"/>
            <a:ext cx="5719313" cy="472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549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Relatórios de Serviço</a:t>
            </a:r>
            <a:endParaRPr lang="en-US" sz="2400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457200" y="1544128"/>
            <a:ext cx="2193229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Barra de Ferramentas</a:t>
            </a:r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2960" y="2411712"/>
            <a:ext cx="5715000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6389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Relatórios de Serviço</a:t>
            </a:r>
            <a:endParaRPr lang="en-US" sz="2400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457200" y="1544128"/>
            <a:ext cx="2476960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Imprimindo um Relatório</a:t>
            </a:r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8628" y="1475117"/>
            <a:ext cx="4470640" cy="499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2518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Relatórios de Serviço</a:t>
            </a:r>
            <a:endParaRPr lang="en-US" sz="2400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457200" y="1544128"/>
            <a:ext cx="2510624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Exportando um Relatório</a:t>
            </a:r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63406" y="1575354"/>
            <a:ext cx="4876082" cy="4811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3479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Relatórios de Serviço</a:t>
            </a:r>
            <a:endParaRPr lang="en-US" sz="2400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457200" y="1544128"/>
            <a:ext cx="2861681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Iniciando um Novo Relatório</a:t>
            </a:r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368" y="3022533"/>
            <a:ext cx="8067263" cy="812933"/>
          </a:xfrm>
          <a:prstGeom prst="rect">
            <a:avLst/>
          </a:prstGeom>
        </p:spPr>
      </p:pic>
      <p:grpSp>
        <p:nvGrpSpPr>
          <p:cNvPr id="6" name="Grupo 5"/>
          <p:cNvGrpSpPr/>
          <p:nvPr/>
        </p:nvGrpSpPr>
        <p:grpSpPr>
          <a:xfrm>
            <a:off x="3268026" y="3338421"/>
            <a:ext cx="4418110" cy="2521123"/>
            <a:chOff x="5183090" y="2846716"/>
            <a:chExt cx="4418110" cy="2521123"/>
          </a:xfrm>
        </p:grpSpPr>
        <p:sp>
          <p:nvSpPr>
            <p:cNvPr id="8" name="Retângulo de cantos arredondados 7"/>
            <p:cNvSpPr/>
            <p:nvPr/>
          </p:nvSpPr>
          <p:spPr bwMode="auto">
            <a:xfrm>
              <a:off x="8100202" y="2846716"/>
              <a:ext cx="1500998" cy="465827"/>
            </a:xfrm>
            <a:prstGeom prst="roundRect">
              <a:avLst>
                <a:gd name="adj" fmla="val 5762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CaixaDeTexto 8"/>
            <p:cNvSpPr txBox="1"/>
            <p:nvPr/>
          </p:nvSpPr>
          <p:spPr>
            <a:xfrm>
              <a:off x="5183090" y="4666108"/>
              <a:ext cx="2034880" cy="70173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Clique em “Service </a:t>
              </a:r>
              <a:r>
                <a:rPr lang="pt-BR" sz="1200" dirty="0" err="1" smtClean="0">
                  <a:solidFill>
                    <a:schemeClr val="tx1"/>
                  </a:solidFill>
                </a:rPr>
                <a:t>Activity</a:t>
              </a:r>
              <a:r>
                <a:rPr lang="pt-BR" sz="1200" dirty="0" smtClean="0">
                  <a:solidFill>
                    <a:schemeClr val="tx1"/>
                  </a:solidFill>
                </a:rPr>
                <a:t> </a:t>
              </a:r>
              <a:r>
                <a:rPr lang="pt-BR" sz="1200" dirty="0" err="1" smtClean="0">
                  <a:solidFill>
                    <a:schemeClr val="tx1"/>
                  </a:solidFill>
                </a:rPr>
                <a:t>Report</a:t>
              </a:r>
              <a:r>
                <a:rPr lang="pt-BR" sz="1200" dirty="0" smtClean="0">
                  <a:solidFill>
                    <a:schemeClr val="tx1"/>
                  </a:solidFill>
                </a:rPr>
                <a:t>” em qualquer lugar do programa !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10" name="Forma livre 9"/>
            <p:cNvSpPr/>
            <p:nvPr/>
          </p:nvSpPr>
          <p:spPr bwMode="auto">
            <a:xfrm>
              <a:off x="6616461" y="3068128"/>
              <a:ext cx="1481360" cy="1641895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73959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Relatórios de Serviço</a:t>
            </a:r>
            <a:endParaRPr lang="en-US" sz="2400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457200" y="1544128"/>
            <a:ext cx="2861681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Iniciando um Novo Relatório</a:t>
            </a:r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5961" y="1664894"/>
            <a:ext cx="4218801" cy="4332034"/>
          </a:xfrm>
          <a:prstGeom prst="rect">
            <a:avLst/>
          </a:prstGeom>
        </p:spPr>
      </p:pic>
      <p:grpSp>
        <p:nvGrpSpPr>
          <p:cNvPr id="11" name="Grupo 10"/>
          <p:cNvGrpSpPr/>
          <p:nvPr/>
        </p:nvGrpSpPr>
        <p:grpSpPr>
          <a:xfrm>
            <a:off x="921642" y="4338304"/>
            <a:ext cx="5530916" cy="1588042"/>
            <a:chOff x="5312487" y="4070886"/>
            <a:chExt cx="5530916" cy="1588042"/>
          </a:xfrm>
        </p:grpSpPr>
        <p:sp>
          <p:nvSpPr>
            <p:cNvPr id="12" name="Retângulo de cantos arredondados 11"/>
            <p:cNvSpPr/>
            <p:nvPr/>
          </p:nvSpPr>
          <p:spPr bwMode="auto">
            <a:xfrm>
              <a:off x="9074987" y="5193101"/>
              <a:ext cx="1768416" cy="465827"/>
            </a:xfrm>
            <a:prstGeom prst="roundRect">
              <a:avLst>
                <a:gd name="adj" fmla="val 5762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CaixaDeTexto 12"/>
            <p:cNvSpPr txBox="1"/>
            <p:nvPr/>
          </p:nvSpPr>
          <p:spPr>
            <a:xfrm>
              <a:off x="5312487" y="4070886"/>
              <a:ext cx="2034880" cy="70173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Clique em “Start </a:t>
              </a:r>
              <a:r>
                <a:rPr lang="pt-BR" sz="1200" dirty="0" err="1" smtClean="0">
                  <a:solidFill>
                    <a:schemeClr val="tx1"/>
                  </a:solidFill>
                </a:rPr>
                <a:t>Report</a:t>
              </a:r>
              <a:r>
                <a:rPr lang="pt-BR" sz="1200" dirty="0" smtClean="0">
                  <a:solidFill>
                    <a:schemeClr val="tx1"/>
                  </a:solidFill>
                </a:rPr>
                <a:t>” para iniciar a geração do mesmo !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Forma livre 13"/>
            <p:cNvSpPr/>
            <p:nvPr/>
          </p:nvSpPr>
          <p:spPr bwMode="auto">
            <a:xfrm flipV="1">
              <a:off x="6616460" y="4710022"/>
              <a:ext cx="2544793" cy="750499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7312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1594" y="1687362"/>
            <a:ext cx="5715000" cy="4552950"/>
          </a:xfrm>
          <a:prstGeom prst="rect">
            <a:avLst/>
          </a:prstGeom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Relatórios de Serviço</a:t>
            </a:r>
            <a:endParaRPr lang="en-US" sz="2400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457200" y="1544128"/>
            <a:ext cx="2986715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Retomando Relatório Pausado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1524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Relatórios de Serviço</a:t>
            </a:r>
            <a:endParaRPr lang="en-US" sz="2400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457200" y="1544128"/>
            <a:ext cx="2785827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Visualizando Relatório Salvo</a:t>
            </a:r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6445" y="1990114"/>
            <a:ext cx="5272896" cy="4271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89946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Relatórios de Serviço</a:t>
            </a:r>
            <a:endParaRPr lang="en-US" sz="2400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457200" y="1544128"/>
            <a:ext cx="2785827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Visualizando Relatório Salvo</a:t>
            </a:r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6445" y="1990114"/>
            <a:ext cx="5272896" cy="4271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79982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924800" cy="1096963"/>
          </a:xfrm>
        </p:spPr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67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0181" name="Picture 5" descr="eaton_signature_white on 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38400"/>
            <a:ext cx="408940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Relatórios de Serviço</a:t>
            </a:r>
            <a:endParaRPr lang="en-US" sz="2400" dirty="0" smtClean="0"/>
          </a:p>
        </p:txBody>
      </p:sp>
      <p:cxnSp>
        <p:nvCxnSpPr>
          <p:cNvPr id="10" name="Conector reto 9"/>
          <p:cNvCxnSpPr/>
          <p:nvPr/>
        </p:nvCxnSpPr>
        <p:spPr bwMode="auto">
          <a:xfrm>
            <a:off x="435429" y="2638697"/>
            <a:ext cx="0" cy="437316"/>
          </a:xfrm>
          <a:prstGeom prst="line">
            <a:avLst/>
          </a:prstGeom>
          <a:ln/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/>
          <p:nvPr/>
        </p:nvCxnSpPr>
        <p:spPr bwMode="auto">
          <a:xfrm>
            <a:off x="435429" y="3076013"/>
            <a:ext cx="373048" cy="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CaixaDeTexto 50"/>
          <p:cNvSpPr txBox="1"/>
          <p:nvPr/>
        </p:nvSpPr>
        <p:spPr>
          <a:xfrm>
            <a:off x="268909" y="5057172"/>
            <a:ext cx="2034880" cy="27975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chemeClr val="tx1"/>
                </a:solidFill>
              </a:rPr>
              <a:t>Relatórios Existentes</a:t>
            </a:r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14" name="Retângulo de cantos arredondados 13"/>
          <p:cNvSpPr/>
          <p:nvPr/>
        </p:nvSpPr>
        <p:spPr bwMode="auto">
          <a:xfrm>
            <a:off x="200297" y="2220686"/>
            <a:ext cx="844732" cy="418011"/>
          </a:xfrm>
          <a:prstGeom prst="round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Go To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521" y="2876023"/>
            <a:ext cx="1498800" cy="35975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9600" y="1717200"/>
            <a:ext cx="5583600" cy="1916741"/>
          </a:xfrm>
          <a:prstGeom prst="rect">
            <a:avLst/>
          </a:prstGeom>
        </p:spPr>
      </p:pic>
      <p:sp>
        <p:nvSpPr>
          <p:cNvPr id="17" name="Forma livre 16"/>
          <p:cNvSpPr/>
          <p:nvPr/>
        </p:nvSpPr>
        <p:spPr bwMode="auto">
          <a:xfrm>
            <a:off x="2090043" y="3493698"/>
            <a:ext cx="705407" cy="1623859"/>
          </a:xfrm>
          <a:custGeom>
            <a:avLst/>
            <a:gdLst>
              <a:gd name="connsiteX0" fmla="*/ 0 w 1158240"/>
              <a:gd name="connsiteY0" fmla="*/ 513805 h 513805"/>
              <a:gd name="connsiteX1" fmla="*/ 278674 w 1158240"/>
              <a:gd name="connsiteY1" fmla="*/ 95794 h 513805"/>
              <a:gd name="connsiteX2" fmla="*/ 1158240 w 1158240"/>
              <a:gd name="connsiteY2" fmla="*/ 0 h 5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240" h="513805">
                <a:moveTo>
                  <a:pt x="0" y="513805"/>
                </a:moveTo>
                <a:cubicBezTo>
                  <a:pt x="42817" y="347616"/>
                  <a:pt x="85634" y="181428"/>
                  <a:pt x="278674" y="95794"/>
                </a:cubicBezTo>
                <a:cubicBezTo>
                  <a:pt x="471714" y="10160"/>
                  <a:pt x="814977" y="5080"/>
                  <a:pt x="1158240" y="0"/>
                </a:cubicBezTo>
              </a:path>
            </a:pathLst>
          </a:custGeom>
          <a:ln>
            <a:tailEnd type="triangle" w="lg" len="lg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4827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Relatórios de Serviço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600" y="1717200"/>
            <a:ext cx="5583600" cy="1916741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>
          <a:xfrm>
            <a:off x="2828079" y="5106055"/>
            <a:ext cx="2034880" cy="4985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chemeClr val="tx1"/>
                </a:solidFill>
              </a:rPr>
              <a:t>Selecione um dos Relatórios</a:t>
            </a:r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19" name="Forma livre 18"/>
          <p:cNvSpPr/>
          <p:nvPr/>
        </p:nvSpPr>
        <p:spPr bwMode="auto">
          <a:xfrm flipH="1">
            <a:off x="3683480" y="3131389"/>
            <a:ext cx="965734" cy="2035051"/>
          </a:xfrm>
          <a:custGeom>
            <a:avLst/>
            <a:gdLst>
              <a:gd name="connsiteX0" fmla="*/ 0 w 1158240"/>
              <a:gd name="connsiteY0" fmla="*/ 513805 h 513805"/>
              <a:gd name="connsiteX1" fmla="*/ 278674 w 1158240"/>
              <a:gd name="connsiteY1" fmla="*/ 95794 h 513805"/>
              <a:gd name="connsiteX2" fmla="*/ 1158240 w 1158240"/>
              <a:gd name="connsiteY2" fmla="*/ 0 h 5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240" h="513805">
                <a:moveTo>
                  <a:pt x="0" y="513805"/>
                </a:moveTo>
                <a:cubicBezTo>
                  <a:pt x="42817" y="347616"/>
                  <a:pt x="85634" y="181428"/>
                  <a:pt x="278674" y="95794"/>
                </a:cubicBezTo>
                <a:cubicBezTo>
                  <a:pt x="471714" y="10160"/>
                  <a:pt x="814977" y="5080"/>
                  <a:pt x="1158240" y="0"/>
                </a:cubicBezTo>
              </a:path>
            </a:pathLst>
          </a:custGeom>
          <a:ln>
            <a:tailEnd type="triangle" w="lg" len="lg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" name="Retângulo de cantos arredondados 19"/>
          <p:cNvSpPr/>
          <p:nvPr/>
        </p:nvSpPr>
        <p:spPr bwMode="auto">
          <a:xfrm>
            <a:off x="2518236" y="3010619"/>
            <a:ext cx="5528484" cy="181155"/>
          </a:xfrm>
          <a:prstGeom prst="roundRect">
            <a:avLst>
              <a:gd name="adj" fmla="val 5762"/>
            </a:avLst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5769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Relatórios de Serviço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600" y="1717200"/>
            <a:ext cx="5583600" cy="1916741"/>
          </a:xfrm>
          <a:prstGeom prst="rect">
            <a:avLst/>
          </a:prstGeom>
        </p:spPr>
      </p:pic>
      <p:sp>
        <p:nvSpPr>
          <p:cNvPr id="20" name="Retângulo de cantos arredondados 19"/>
          <p:cNvSpPr/>
          <p:nvPr/>
        </p:nvSpPr>
        <p:spPr bwMode="auto">
          <a:xfrm>
            <a:off x="2518236" y="3010619"/>
            <a:ext cx="5528484" cy="181155"/>
          </a:xfrm>
          <a:prstGeom prst="roundRect">
            <a:avLst>
              <a:gd name="adj" fmla="val 5762"/>
            </a:avLst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5183090" y="4666108"/>
            <a:ext cx="2034880" cy="2954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chemeClr val="tx1"/>
                </a:solidFill>
              </a:rPr>
              <a:t>Clique em “</a:t>
            </a:r>
            <a:r>
              <a:rPr lang="pt-BR" sz="1200" dirty="0" err="1" smtClean="0">
                <a:solidFill>
                  <a:schemeClr val="tx1"/>
                </a:solidFill>
              </a:rPr>
              <a:t>View</a:t>
            </a:r>
            <a:r>
              <a:rPr lang="pt-BR" sz="1200" dirty="0" smtClean="0">
                <a:solidFill>
                  <a:schemeClr val="tx1"/>
                </a:solidFill>
              </a:rPr>
              <a:t>”</a:t>
            </a:r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22" name="Forma livre 21"/>
          <p:cNvSpPr/>
          <p:nvPr/>
        </p:nvSpPr>
        <p:spPr bwMode="auto">
          <a:xfrm>
            <a:off x="7004224" y="3102634"/>
            <a:ext cx="705407" cy="1623859"/>
          </a:xfrm>
          <a:custGeom>
            <a:avLst/>
            <a:gdLst>
              <a:gd name="connsiteX0" fmla="*/ 0 w 1158240"/>
              <a:gd name="connsiteY0" fmla="*/ 513805 h 513805"/>
              <a:gd name="connsiteX1" fmla="*/ 278674 w 1158240"/>
              <a:gd name="connsiteY1" fmla="*/ 95794 h 513805"/>
              <a:gd name="connsiteX2" fmla="*/ 1158240 w 1158240"/>
              <a:gd name="connsiteY2" fmla="*/ 0 h 5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240" h="513805">
                <a:moveTo>
                  <a:pt x="0" y="513805"/>
                </a:moveTo>
                <a:cubicBezTo>
                  <a:pt x="42817" y="347616"/>
                  <a:pt x="85634" y="181428"/>
                  <a:pt x="278674" y="95794"/>
                </a:cubicBezTo>
                <a:cubicBezTo>
                  <a:pt x="471714" y="10160"/>
                  <a:pt x="814977" y="5080"/>
                  <a:pt x="1158240" y="0"/>
                </a:cubicBezTo>
              </a:path>
            </a:pathLst>
          </a:custGeom>
          <a:ln>
            <a:tailEnd type="triangle" w="lg" len="lg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843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Relatórios de Serviço</a:t>
            </a:r>
            <a:endParaRPr lang="en-US" sz="24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0785" y="1819669"/>
            <a:ext cx="5495012" cy="4510110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457200" y="1544128"/>
            <a:ext cx="1960793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Filtrando Relatórios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7473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Relatórios de Serviço</a:t>
            </a:r>
            <a:endParaRPr lang="en-US" sz="2400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954" y="1842278"/>
            <a:ext cx="7062158" cy="3548734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457200" y="1544128"/>
            <a:ext cx="3204723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Filtrando resultados semelhantes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5401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Relatórios de Serviço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679" y="2012381"/>
            <a:ext cx="6126469" cy="4127200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457200" y="1544128"/>
            <a:ext cx="1939955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Filtro por Categoria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7468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Relatórios de Serviço</a:t>
            </a:r>
            <a:endParaRPr lang="en-US" sz="2400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600" y="1717200"/>
            <a:ext cx="5747830" cy="4320000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457200" y="1544128"/>
            <a:ext cx="2111475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Formato do Relatório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8172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Relatórios de Serviço</a:t>
            </a:r>
            <a:endParaRPr lang="en-US" sz="2400" dirty="0" smtClean="0"/>
          </a:p>
        </p:txBody>
      </p:sp>
      <p:sp>
        <p:nvSpPr>
          <p:cNvPr id="8" name="CaixaDeTexto 7"/>
          <p:cNvSpPr txBox="1"/>
          <p:nvPr/>
        </p:nvSpPr>
        <p:spPr>
          <a:xfrm>
            <a:off x="457200" y="1544128"/>
            <a:ext cx="2111475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Formato do Relatório</a:t>
            </a:r>
            <a:endParaRPr lang="pt-BR" dirty="0">
              <a:solidFill>
                <a:schemeClr val="tx1"/>
              </a:solidFill>
            </a:endParaRPr>
          </a:p>
        </p:txBody>
      </p:sp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91091"/>
              </p:ext>
            </p:extLst>
          </p:nvPr>
        </p:nvGraphicFramePr>
        <p:xfrm>
          <a:off x="2562667" y="1242204"/>
          <a:ext cx="5499576" cy="5149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PHOTO-PAINT" r:id="rId3" imgW="6492240" imgH="6080760" progId="CorelPHOTOPAINT.Image.17">
                  <p:embed/>
                </p:oleObj>
              </mc:Choice>
              <mc:Fallback>
                <p:oleObj name="PHOTO-PAINT" r:id="rId3" imgW="6492240" imgH="6080760" progId="CorelPHOTOPAINT.Image.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62667" y="1242204"/>
                        <a:ext cx="5499576" cy="51499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55392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aton_Template">
  <a:themeElements>
    <a:clrScheme name="photo_template_june2008 1">
      <a:dk1>
        <a:srgbClr val="000000"/>
      </a:dk1>
      <a:lt1>
        <a:srgbClr val="FFFFFF"/>
      </a:lt1>
      <a:dk2>
        <a:srgbClr val="0067CD"/>
      </a:dk2>
      <a:lt2>
        <a:srgbClr val="800080"/>
      </a:lt2>
      <a:accent1>
        <a:srgbClr val="00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E70000"/>
      </a:accent6>
      <a:hlink>
        <a:srgbClr val="FF9900"/>
      </a:hlink>
      <a:folHlink>
        <a:srgbClr val="FFFF00"/>
      </a:folHlink>
    </a:clrScheme>
    <a:fontScheme name="photo_template_june20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hoto_template_june2008 1">
        <a:dk1>
          <a:srgbClr val="000000"/>
        </a:dk1>
        <a:lt1>
          <a:srgbClr val="FFFFFF"/>
        </a:lt1>
        <a:dk2>
          <a:srgbClr val="0067CD"/>
        </a:dk2>
        <a:lt2>
          <a:srgbClr val="800080"/>
        </a:lt2>
        <a:accent1>
          <a:srgbClr val="00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E70000"/>
        </a:accent6>
        <a:hlink>
          <a:srgbClr val="FF99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Eaton_Template</Template>
  <TotalTime>7065</TotalTime>
  <Words>107</Words>
  <Application>Microsoft Office PowerPoint</Application>
  <PresentationFormat>Apresentação na tela (4:3)</PresentationFormat>
  <Paragraphs>40</Paragraphs>
  <Slides>19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Monotype Sorts</vt:lpstr>
      <vt:lpstr>Eaton_Template</vt:lpstr>
      <vt:lpstr>Corel PHOTO-PAINT X7 Image</vt:lpstr>
      <vt:lpstr>ServiceRanger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Apresentação do PowerPoint</vt:lpstr>
    </vt:vector>
  </TitlesOfParts>
  <Company>Eaton Corp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Daimler – Eaton Portoflio</dc:title>
  <dc:creator>Bak, Michal</dc:creator>
  <cp:lastModifiedBy>fcopsanches@gmail.com</cp:lastModifiedBy>
  <cp:revision>529</cp:revision>
  <cp:lastPrinted>2014-05-28T18:46:13Z</cp:lastPrinted>
  <dcterms:created xsi:type="dcterms:W3CDTF">2013-06-03T16:31:52Z</dcterms:created>
  <dcterms:modified xsi:type="dcterms:W3CDTF">2015-10-27T23:28:00Z</dcterms:modified>
</cp:coreProperties>
</file>