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2"/>
  </p:notesMasterIdLst>
  <p:sldIdLst>
    <p:sldId id="256" r:id="rId2"/>
    <p:sldId id="296" r:id="rId3"/>
    <p:sldId id="297" r:id="rId4"/>
    <p:sldId id="298" r:id="rId5"/>
    <p:sldId id="299" r:id="rId6"/>
    <p:sldId id="300" r:id="rId7"/>
    <p:sldId id="301" r:id="rId8"/>
    <p:sldId id="304" r:id="rId9"/>
    <p:sldId id="302" r:id="rId10"/>
    <p:sldId id="305" r:id="rId11"/>
    <p:sldId id="306" r:id="rId12"/>
    <p:sldId id="307" r:id="rId13"/>
    <p:sldId id="309" r:id="rId14"/>
    <p:sldId id="313" r:id="rId15"/>
    <p:sldId id="310" r:id="rId16"/>
    <p:sldId id="308" r:id="rId17"/>
    <p:sldId id="312" r:id="rId18"/>
    <p:sldId id="311" r:id="rId19"/>
    <p:sldId id="314" r:id="rId20"/>
    <p:sldId id="257" r:id="rId21"/>
  </p:sldIdLst>
  <p:sldSz cx="9144000" cy="6858000" type="screen4x3"/>
  <p:notesSz cx="6797675" cy="9856788"/>
  <p:defaultTextStyle>
    <a:defPPr>
      <a:defRPr lang="en-US"/>
    </a:defPPr>
    <a:lvl1pPr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1pPr>
    <a:lvl2pPr marL="4572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2pPr>
    <a:lvl3pPr marL="9144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3pPr>
    <a:lvl4pPr marL="13716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4pPr>
    <a:lvl5pPr marL="18288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5pPr>
    <a:lvl6pPr marL="2286000" algn="l" defTabSz="914400" rtl="0" eaLnBrk="1" latinLnBrk="0" hangingPunct="1">
      <a:defRPr sz="1600" kern="1200">
        <a:solidFill>
          <a:schemeClr val="bg1"/>
        </a:solidFill>
        <a:latin typeface="Arial" charset="0"/>
        <a:ea typeface="+mn-ea"/>
        <a:cs typeface="+mn-cs"/>
      </a:defRPr>
    </a:lvl6pPr>
    <a:lvl7pPr marL="2743200" algn="l" defTabSz="914400" rtl="0" eaLnBrk="1" latinLnBrk="0" hangingPunct="1">
      <a:defRPr sz="1600" kern="1200">
        <a:solidFill>
          <a:schemeClr val="bg1"/>
        </a:solidFill>
        <a:latin typeface="Arial" charset="0"/>
        <a:ea typeface="+mn-ea"/>
        <a:cs typeface="+mn-cs"/>
      </a:defRPr>
    </a:lvl7pPr>
    <a:lvl8pPr marL="3200400" algn="l" defTabSz="914400" rtl="0" eaLnBrk="1" latinLnBrk="0" hangingPunct="1">
      <a:defRPr sz="1600" kern="1200">
        <a:solidFill>
          <a:schemeClr val="bg1"/>
        </a:solidFill>
        <a:latin typeface="Arial" charset="0"/>
        <a:ea typeface="+mn-ea"/>
        <a:cs typeface="+mn-cs"/>
      </a:defRPr>
    </a:lvl8pPr>
    <a:lvl9pPr marL="3657600" algn="l" defTabSz="914400" rtl="0" eaLnBrk="1" latinLnBrk="0" hangingPunct="1">
      <a:defRPr sz="1600" kern="1200">
        <a:solidFill>
          <a:schemeClr val="bg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A48B"/>
    <a:srgbClr val="139D5B"/>
    <a:srgbClr val="669900"/>
    <a:srgbClr val="66FF33"/>
    <a:srgbClr val="3467CD"/>
    <a:srgbClr val="FF9900"/>
    <a:srgbClr val="0067C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71" autoAdjust="0"/>
    <p:restoredTop sz="94660"/>
  </p:normalViewPr>
  <p:slideViewPr>
    <p:cSldViewPr snapToGrid="0">
      <p:cViewPr varScale="1">
        <p:scale>
          <a:sx n="87" d="100"/>
          <a:sy n="87" d="100"/>
        </p:scale>
        <p:origin x="-84" y="-14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1"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5" name="Rectangle 3"/>
          <p:cNvSpPr>
            <a:spLocks noGrp="1" noChangeArrowheads="1"/>
          </p:cNvSpPr>
          <p:nvPr>
            <p:ph type="dt" idx="1"/>
          </p:nvPr>
        </p:nvSpPr>
        <p:spPr bwMode="auto">
          <a:xfrm>
            <a:off x="3850444"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defRPr sz="1200">
                <a:solidFill>
                  <a:schemeClr val="tx1"/>
                </a:solidFill>
              </a:defRPr>
            </a:lvl1pPr>
          </a:lstStyle>
          <a:p>
            <a:endParaRPr lang="en-US"/>
          </a:p>
        </p:txBody>
      </p:sp>
      <p:sp>
        <p:nvSpPr>
          <p:cNvPr id="38916" name="Rectangle 4"/>
          <p:cNvSpPr>
            <a:spLocks noGrp="1" noRot="1" noChangeAspect="1" noChangeArrowheads="1" noTextEdit="1"/>
          </p:cNvSpPr>
          <p:nvPr>
            <p:ph type="sldImg" idx="2"/>
          </p:nvPr>
        </p:nvSpPr>
        <p:spPr bwMode="auto">
          <a:xfrm>
            <a:off x="935038" y="739775"/>
            <a:ext cx="4927600"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679768" y="4681975"/>
            <a:ext cx="5438140" cy="443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8" name="Rectangle 6"/>
          <p:cNvSpPr>
            <a:spLocks noGrp="1" noChangeArrowheads="1"/>
          </p:cNvSpPr>
          <p:nvPr>
            <p:ph type="ftr" sz="quarter" idx="4"/>
          </p:nvPr>
        </p:nvSpPr>
        <p:spPr bwMode="auto">
          <a:xfrm>
            <a:off x="1"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9" name="Rectangle 7"/>
          <p:cNvSpPr>
            <a:spLocks noGrp="1" noChangeArrowheads="1"/>
          </p:cNvSpPr>
          <p:nvPr>
            <p:ph type="sldNum" sz="quarter" idx="5"/>
          </p:nvPr>
        </p:nvSpPr>
        <p:spPr bwMode="auto">
          <a:xfrm>
            <a:off x="3850444"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buClrTx/>
              <a:defRPr sz="1200">
                <a:solidFill>
                  <a:schemeClr val="tx1"/>
                </a:solidFill>
              </a:defRPr>
            </a:lvl1pPr>
          </a:lstStyle>
          <a:p>
            <a:fld id="{E92DF921-F183-404A-B253-23E4745AA69A}" type="slidenum">
              <a:rPr lang="en-US"/>
              <a:pPr/>
              <a:t>‹nº›</a:t>
            </a:fld>
            <a:endParaRPr lang="en-US"/>
          </a:p>
        </p:txBody>
      </p:sp>
    </p:spTree>
    <p:extLst>
      <p:ext uri="{BB962C8B-B14F-4D97-AF65-F5344CB8AC3E}">
        <p14:creationId xmlns:p14="http://schemas.microsoft.com/office/powerpoint/2010/main" val="3339066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3" name="Rectangle 3"/>
          <p:cNvSpPr>
            <a:spLocks noGrp="1" noChangeArrowheads="1"/>
          </p:cNvSpPr>
          <p:nvPr>
            <p:ph type="ctrTitle"/>
          </p:nvPr>
        </p:nvSpPr>
        <p:spPr>
          <a:xfrm>
            <a:off x="838200" y="3200400"/>
            <a:ext cx="7924800" cy="1143000"/>
          </a:xfrm>
        </p:spPr>
        <p:txBody>
          <a:bodyPr anchor="ctr"/>
          <a:lstStyle>
            <a:lvl1pPr>
              <a:defRPr/>
            </a:lvl1pPr>
          </a:lstStyle>
          <a:p>
            <a:pPr lvl="0"/>
            <a:r>
              <a:rPr lang="en-US" noProof="0" smtClean="0"/>
              <a:t>Click to edit Master title style</a:t>
            </a:r>
          </a:p>
        </p:txBody>
      </p:sp>
      <p:sp>
        <p:nvSpPr>
          <p:cNvPr id="5124" name="Rectangle 4"/>
          <p:cNvSpPr>
            <a:spLocks noGrp="1" noChangeArrowheads="1"/>
          </p:cNvSpPr>
          <p:nvPr>
            <p:ph type="subTitle" idx="1"/>
          </p:nvPr>
        </p:nvSpPr>
        <p:spPr>
          <a:xfrm>
            <a:off x="838200" y="4783138"/>
            <a:ext cx="6024563" cy="1027112"/>
          </a:xfrm>
        </p:spPr>
        <p:txBody>
          <a:bodyPr/>
          <a:lstStyle>
            <a:lvl1pPr marL="0" indent="0">
              <a:buFontTx/>
              <a:buNone/>
              <a:defRPr sz="1600">
                <a:solidFill>
                  <a:srgbClr val="0067C6"/>
                </a:solidFill>
              </a:defRPr>
            </a:lvl1pPr>
          </a:lstStyle>
          <a:p>
            <a:pPr lvl="0"/>
            <a:r>
              <a:rPr lang="en-US" noProof="0" smtClean="0"/>
              <a:t>Click to edit Master subtitle style</a:t>
            </a:r>
          </a:p>
        </p:txBody>
      </p:sp>
      <p:sp>
        <p:nvSpPr>
          <p:cNvPr id="5127" name="Text Box 7"/>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2010 Eaton Corporation. All rights reserved</a:t>
            </a:r>
            <a:r>
              <a:rPr lang="en-US" sz="700"/>
              <a:t>.</a:t>
            </a:r>
          </a:p>
        </p:txBody>
      </p:sp>
      <p:sp>
        <p:nvSpPr>
          <p:cNvPr id="5130" name="Rectangle 10"/>
          <p:cNvSpPr>
            <a:spLocks noChangeArrowheads="1"/>
          </p:cNvSpPr>
          <p:nvPr/>
        </p:nvSpPr>
        <p:spPr bwMode="auto">
          <a:xfrm>
            <a:off x="381000" y="0"/>
            <a:ext cx="8763000" cy="3200400"/>
          </a:xfrm>
          <a:prstGeom prst="rect">
            <a:avLst/>
          </a:prstGeom>
          <a:noFill/>
          <a:ln w="3175" algn="ctr">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pic>
        <p:nvPicPr>
          <p:cNvPr id="5131" name="Picture 11" descr="eaton_signature_col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115050"/>
            <a:ext cx="1676400" cy="64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866158"/>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0"/>
            <a:ext cx="19812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0"/>
            <a:ext cx="57912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7232233"/>
      </p:ext>
    </p:extLst>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title"/>
          </p:nvPr>
        </p:nvSpPr>
        <p:spPr>
          <a:xfrm>
            <a:off x="323528" y="0"/>
            <a:ext cx="7924800" cy="1096963"/>
          </a:xfrm>
        </p:spPr>
        <p:txBody>
          <a:bodyPr/>
          <a:lstStyle/>
          <a:p>
            <a:r>
              <a:rPr lang="pt-BR" sz="2800" b="1" dirty="0" err="1">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pic>
        <p:nvPicPr>
          <p:cNvPr id="5" name="Imagem 4"/>
          <p:cNvPicPr>
            <a:picLocks noChangeAspect="1"/>
          </p:cNvPicPr>
          <p:nvPr userDrawn="1"/>
        </p:nvPicPr>
        <p:blipFill>
          <a:blip r:embed="rId2"/>
          <a:stretch>
            <a:fillRect/>
          </a:stretch>
        </p:blipFill>
        <p:spPr>
          <a:xfrm>
            <a:off x="8100392" y="260648"/>
            <a:ext cx="689935" cy="1251793"/>
          </a:xfrm>
          <a:prstGeom prst="rect">
            <a:avLst/>
          </a:prstGeom>
        </p:spPr>
      </p:pic>
    </p:spTree>
    <p:extLst>
      <p:ext uri="{BB962C8B-B14F-4D97-AF65-F5344CB8AC3E}">
        <p14:creationId xmlns:p14="http://schemas.microsoft.com/office/powerpoint/2010/main" val="3590435840"/>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4087043"/>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9788" y="1552575"/>
            <a:ext cx="3884612"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552575"/>
            <a:ext cx="3886200"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913302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5942909"/>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5620828"/>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946249"/>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4236293"/>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4620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839788" y="1552575"/>
            <a:ext cx="7923212"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099" name="Line 3"/>
          <p:cNvSpPr>
            <a:spLocks noChangeShapeType="1"/>
          </p:cNvSpPr>
          <p:nvPr/>
        </p:nvSpPr>
        <p:spPr bwMode="auto">
          <a:xfrm>
            <a:off x="0" y="1133475"/>
            <a:ext cx="7668344" cy="0"/>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4100" name="Rectangle 4"/>
          <p:cNvSpPr>
            <a:spLocks noGrp="1" noChangeArrowheads="1"/>
          </p:cNvSpPr>
          <p:nvPr>
            <p:ph type="title"/>
          </p:nvPr>
        </p:nvSpPr>
        <p:spPr bwMode="auto">
          <a:xfrm>
            <a:off x="838200" y="0"/>
            <a:ext cx="7924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title</a:t>
            </a:r>
          </a:p>
        </p:txBody>
      </p:sp>
      <p:sp>
        <p:nvSpPr>
          <p:cNvPr id="4104" name="Rectangle 8"/>
          <p:cNvSpPr>
            <a:spLocks noChangeArrowheads="1"/>
          </p:cNvSpPr>
          <p:nvPr/>
        </p:nvSpPr>
        <p:spPr bwMode="auto">
          <a:xfrm>
            <a:off x="6781800" y="64770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lnSpc>
                <a:spcPct val="100000"/>
              </a:lnSpc>
              <a:spcBef>
                <a:spcPct val="0"/>
              </a:spcBef>
              <a:buClrTx/>
            </a:pPr>
            <a:fld id="{74569447-C50D-4FA4-B3D2-B8CD35DB7931}" type="slidenum">
              <a:rPr lang="en-US" sz="1000">
                <a:solidFill>
                  <a:srgbClr val="FFFFFF"/>
                </a:solidFill>
              </a:rPr>
              <a:pPr eaLnBrk="0" hangingPunct="0">
                <a:lnSpc>
                  <a:spcPct val="100000"/>
                </a:lnSpc>
                <a:spcBef>
                  <a:spcPct val="0"/>
                </a:spcBef>
                <a:buClrTx/>
              </a:pPr>
              <a:t>‹nº›</a:t>
            </a:fld>
            <a:endParaRPr lang="en-US" sz="1000">
              <a:solidFill>
                <a:srgbClr val="FFFFFF"/>
              </a:solidFill>
            </a:endParaRPr>
          </a:p>
        </p:txBody>
      </p:sp>
      <p:sp>
        <p:nvSpPr>
          <p:cNvPr id="4131" name="Rectangle 35"/>
          <p:cNvSpPr>
            <a:spLocks noChangeArrowheads="1"/>
          </p:cNvSpPr>
          <p:nvPr/>
        </p:nvSpPr>
        <p:spPr bwMode="auto">
          <a:xfrm>
            <a:off x="6705600" y="65532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lnSpc>
                <a:spcPct val="100000"/>
              </a:lnSpc>
              <a:spcBef>
                <a:spcPct val="0"/>
              </a:spcBef>
              <a:buClrTx/>
            </a:pPr>
            <a:fld id="{E2CC02BF-EA84-47D5-BA91-035F77F371FA}" type="slidenum">
              <a:rPr lang="en-US" sz="900">
                <a:solidFill>
                  <a:srgbClr val="0C86F4"/>
                </a:solidFill>
              </a:rPr>
              <a:pPr algn="r">
                <a:lnSpc>
                  <a:spcPct val="100000"/>
                </a:lnSpc>
                <a:spcBef>
                  <a:spcPct val="0"/>
                </a:spcBef>
                <a:buClrTx/>
              </a:pPr>
              <a:t>‹nº›</a:t>
            </a:fld>
            <a:endParaRPr lang="en-US" sz="900">
              <a:solidFill>
                <a:srgbClr val="0C86F4"/>
              </a:solidFill>
            </a:endParaRPr>
          </a:p>
        </p:txBody>
      </p:sp>
      <p:sp>
        <p:nvSpPr>
          <p:cNvPr id="4132" name="Text Box 36"/>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2009 Eaton Corporation. All rights reserved</a:t>
            </a:r>
            <a:r>
              <a:rPr lang="en-US" sz="700"/>
              <a:t>.</a:t>
            </a:r>
          </a:p>
        </p:txBody>
      </p:sp>
      <p:pic>
        <p:nvPicPr>
          <p:cNvPr id="4133" name="Picture 37" descr="eaton_signature_colo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68363" y="6370638"/>
            <a:ext cx="1143000" cy="44132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wipe dir="d"/>
  </p:transition>
  <p:txStyles>
    <p:titleStyle>
      <a:lvl1pPr algn="l" rtl="0" eaLnBrk="1" fontAlgn="base" hangingPunct="1">
        <a:lnSpc>
          <a:spcPct val="90000"/>
        </a:lnSpc>
        <a:spcBef>
          <a:spcPct val="0"/>
        </a:spcBef>
        <a:spcAft>
          <a:spcPct val="0"/>
        </a:spcAft>
        <a:defRPr sz="3200">
          <a:solidFill>
            <a:srgbClr val="0067C6"/>
          </a:solidFill>
          <a:latin typeface="+mj-lt"/>
          <a:ea typeface="+mj-ea"/>
          <a:cs typeface="+mj-cs"/>
        </a:defRPr>
      </a:lvl1pPr>
      <a:lvl2pPr algn="l" rtl="0" eaLnBrk="1" fontAlgn="base" hangingPunct="1">
        <a:lnSpc>
          <a:spcPct val="90000"/>
        </a:lnSpc>
        <a:spcBef>
          <a:spcPct val="0"/>
        </a:spcBef>
        <a:spcAft>
          <a:spcPct val="0"/>
        </a:spcAft>
        <a:defRPr sz="3200">
          <a:solidFill>
            <a:srgbClr val="0067C6"/>
          </a:solidFill>
          <a:latin typeface="Arial" charset="0"/>
        </a:defRPr>
      </a:lvl2pPr>
      <a:lvl3pPr algn="l" rtl="0" eaLnBrk="1" fontAlgn="base" hangingPunct="1">
        <a:lnSpc>
          <a:spcPct val="90000"/>
        </a:lnSpc>
        <a:spcBef>
          <a:spcPct val="0"/>
        </a:spcBef>
        <a:spcAft>
          <a:spcPct val="0"/>
        </a:spcAft>
        <a:defRPr sz="3200">
          <a:solidFill>
            <a:srgbClr val="0067C6"/>
          </a:solidFill>
          <a:latin typeface="Arial" charset="0"/>
        </a:defRPr>
      </a:lvl3pPr>
      <a:lvl4pPr algn="l" rtl="0" eaLnBrk="1" fontAlgn="base" hangingPunct="1">
        <a:lnSpc>
          <a:spcPct val="90000"/>
        </a:lnSpc>
        <a:spcBef>
          <a:spcPct val="0"/>
        </a:spcBef>
        <a:spcAft>
          <a:spcPct val="0"/>
        </a:spcAft>
        <a:defRPr sz="3200">
          <a:solidFill>
            <a:srgbClr val="0067C6"/>
          </a:solidFill>
          <a:latin typeface="Arial" charset="0"/>
        </a:defRPr>
      </a:lvl4pPr>
      <a:lvl5pPr algn="l" rtl="0" eaLnBrk="1" fontAlgn="base" hangingPunct="1">
        <a:lnSpc>
          <a:spcPct val="90000"/>
        </a:lnSpc>
        <a:spcBef>
          <a:spcPct val="0"/>
        </a:spcBef>
        <a:spcAft>
          <a:spcPct val="0"/>
        </a:spcAft>
        <a:defRPr sz="3200">
          <a:solidFill>
            <a:srgbClr val="0067C6"/>
          </a:solidFill>
          <a:latin typeface="Arial" charset="0"/>
        </a:defRPr>
      </a:lvl5pPr>
      <a:lvl6pPr marL="457200" algn="l" rtl="0" eaLnBrk="1" fontAlgn="base" hangingPunct="1">
        <a:lnSpc>
          <a:spcPct val="90000"/>
        </a:lnSpc>
        <a:spcBef>
          <a:spcPct val="0"/>
        </a:spcBef>
        <a:spcAft>
          <a:spcPct val="0"/>
        </a:spcAft>
        <a:defRPr sz="3200">
          <a:solidFill>
            <a:srgbClr val="0067C6"/>
          </a:solidFill>
          <a:latin typeface="Arial" charset="0"/>
        </a:defRPr>
      </a:lvl6pPr>
      <a:lvl7pPr marL="914400" algn="l" rtl="0" eaLnBrk="1" fontAlgn="base" hangingPunct="1">
        <a:lnSpc>
          <a:spcPct val="90000"/>
        </a:lnSpc>
        <a:spcBef>
          <a:spcPct val="0"/>
        </a:spcBef>
        <a:spcAft>
          <a:spcPct val="0"/>
        </a:spcAft>
        <a:defRPr sz="3200">
          <a:solidFill>
            <a:srgbClr val="0067C6"/>
          </a:solidFill>
          <a:latin typeface="Arial" charset="0"/>
        </a:defRPr>
      </a:lvl7pPr>
      <a:lvl8pPr marL="1371600" algn="l" rtl="0" eaLnBrk="1" fontAlgn="base" hangingPunct="1">
        <a:lnSpc>
          <a:spcPct val="90000"/>
        </a:lnSpc>
        <a:spcBef>
          <a:spcPct val="0"/>
        </a:spcBef>
        <a:spcAft>
          <a:spcPct val="0"/>
        </a:spcAft>
        <a:defRPr sz="3200">
          <a:solidFill>
            <a:srgbClr val="0067C6"/>
          </a:solidFill>
          <a:latin typeface="Arial" charset="0"/>
        </a:defRPr>
      </a:lvl8pPr>
      <a:lvl9pPr marL="1828800" algn="l" rtl="0" eaLnBrk="1" fontAlgn="base" hangingPunct="1">
        <a:lnSpc>
          <a:spcPct val="90000"/>
        </a:lnSpc>
        <a:spcBef>
          <a:spcPct val="0"/>
        </a:spcBef>
        <a:spcAft>
          <a:spcPct val="0"/>
        </a:spcAft>
        <a:defRPr sz="3200">
          <a:solidFill>
            <a:srgbClr val="0067C6"/>
          </a:solidFill>
          <a:latin typeface="Arial" charset="0"/>
        </a:defRPr>
      </a:lvl9pPr>
    </p:titleStyle>
    <p:bodyStyle>
      <a:lvl1pPr marL="342900" indent="-342900" algn="l" rtl="0" eaLnBrk="1" fontAlgn="base" hangingPunct="1">
        <a:lnSpc>
          <a:spcPct val="110000"/>
        </a:lnSpc>
        <a:spcBef>
          <a:spcPct val="20000"/>
        </a:spcBef>
        <a:spcAft>
          <a:spcPct val="0"/>
        </a:spcAft>
        <a:buClr>
          <a:srgbClr val="0067C6"/>
        </a:buClr>
        <a:buChar char="•"/>
        <a:defRPr sz="2800">
          <a:solidFill>
            <a:srgbClr val="292929"/>
          </a:solidFill>
          <a:latin typeface="+mn-lt"/>
          <a:ea typeface="+mn-ea"/>
          <a:cs typeface="+mn-cs"/>
        </a:defRPr>
      </a:lvl1pPr>
      <a:lvl2pPr marL="742950" indent="-285750" algn="l" rtl="0" eaLnBrk="1" fontAlgn="base" hangingPunct="1">
        <a:lnSpc>
          <a:spcPct val="110000"/>
        </a:lnSpc>
        <a:spcBef>
          <a:spcPct val="20000"/>
        </a:spcBef>
        <a:spcAft>
          <a:spcPct val="0"/>
        </a:spcAft>
        <a:buClr>
          <a:srgbClr val="0067C6"/>
        </a:buClr>
        <a:buChar char="•"/>
        <a:defRPr sz="2400">
          <a:solidFill>
            <a:srgbClr val="292929"/>
          </a:solidFill>
          <a:latin typeface="+mn-lt"/>
        </a:defRPr>
      </a:lvl2pPr>
      <a:lvl3pPr marL="1143000" indent="-228600" algn="l" rtl="0" eaLnBrk="1" fontAlgn="base" hangingPunct="1">
        <a:lnSpc>
          <a:spcPct val="110000"/>
        </a:lnSpc>
        <a:spcBef>
          <a:spcPct val="20000"/>
        </a:spcBef>
        <a:spcAft>
          <a:spcPct val="0"/>
        </a:spcAft>
        <a:buClr>
          <a:srgbClr val="0067C6"/>
        </a:buClr>
        <a:buChar char="•"/>
        <a:defRPr sz="2000">
          <a:solidFill>
            <a:srgbClr val="292929"/>
          </a:solidFill>
          <a:latin typeface="+mn-lt"/>
        </a:defRPr>
      </a:lvl3pPr>
      <a:lvl4pPr marL="1600200" indent="-228600" algn="l" rtl="0" eaLnBrk="1" fontAlgn="base" hangingPunct="1">
        <a:spcBef>
          <a:spcPct val="20000"/>
        </a:spcBef>
        <a:spcAft>
          <a:spcPct val="0"/>
        </a:spcAft>
        <a:buClr>
          <a:srgbClr val="0067C6"/>
        </a:buClr>
        <a:buChar char="•"/>
        <a:defRPr sz="2000">
          <a:solidFill>
            <a:srgbClr val="292929"/>
          </a:solidFill>
          <a:latin typeface="+mn-lt"/>
        </a:defRPr>
      </a:lvl4pPr>
      <a:lvl5pPr marL="20574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5pPr>
      <a:lvl6pPr marL="25146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6pPr>
      <a:lvl7pPr marL="29718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7pPr>
      <a:lvl8pPr marL="34290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8pPr>
      <a:lvl9pPr marL="38862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http://www.roadranger.com/rr/CustomerSupport/Support/ServiceRanger/index.htm?wtredirect=www.roadranger.com/servicerang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838200" y="3438128"/>
            <a:ext cx="7924800" cy="1143000"/>
          </a:xfrm>
        </p:spPr>
        <p:txBody>
          <a:bodyPr/>
          <a:lstStyle/>
          <a:p>
            <a:r>
              <a:rPr lang="pt-BR" b="1" dirty="0" smtClean="0">
                <a:latin typeface="Calibri Light" panose="020F0302020204030204" pitchFamily="34" charset="0"/>
              </a:rPr>
              <a:t>ServiceRanger</a:t>
            </a:r>
            <a:r>
              <a:rPr lang="pt-BR" dirty="0" smtClean="0"/>
              <a:t/>
            </a:r>
            <a:br>
              <a:rPr lang="pt-BR" dirty="0" smtClean="0"/>
            </a:br>
            <a:r>
              <a:rPr lang="pt-BR" sz="2000" dirty="0" smtClean="0">
                <a:solidFill>
                  <a:schemeClr val="tx1"/>
                </a:solidFill>
                <a:latin typeface="Calibri" panose="020F0502020204030204" pitchFamily="34" charset="0"/>
              </a:rPr>
              <a:t>Utilizando o ServiceRanger4</a:t>
            </a:r>
            <a:endParaRPr lang="en-US" dirty="0">
              <a:solidFill>
                <a:schemeClr val="tx1"/>
              </a:solidFill>
              <a:latin typeface="Calibri" panose="020F0502020204030204" pitchFamily="34" charset="0"/>
            </a:endParaRPr>
          </a:p>
        </p:txBody>
      </p:sp>
      <p:sp>
        <p:nvSpPr>
          <p:cNvPr id="49155" name="Rectangle 3"/>
          <p:cNvSpPr>
            <a:spLocks noGrp="1" noChangeArrowheads="1"/>
          </p:cNvSpPr>
          <p:nvPr>
            <p:ph type="subTitle" idx="1"/>
          </p:nvPr>
        </p:nvSpPr>
        <p:spPr/>
        <p:txBody>
          <a:bodyPr/>
          <a:lstStyle/>
          <a:p>
            <a:r>
              <a:rPr lang="pt-BR" dirty="0" smtClean="0"/>
              <a:t>Outubro / 2015</a:t>
            </a:r>
          </a:p>
          <a:p>
            <a:r>
              <a:rPr lang="pt-BR" dirty="0" smtClean="0"/>
              <a:t>Francisco Peres Sanches</a:t>
            </a:r>
            <a:endParaRPr lang="en-US" dirty="0"/>
          </a:p>
        </p:txBody>
      </p:sp>
      <p:pic>
        <p:nvPicPr>
          <p:cNvPr id="49159" name="Picture 7" descr="Eaton PBW Flag"/>
          <p:cNvPicPr>
            <a:picLocks noChangeAspect="1" noChangeArrowheads="1"/>
          </p:cNvPicPr>
          <p:nvPr/>
        </p:nvPicPr>
        <p:blipFill>
          <a:blip r:embed="rId2">
            <a:extLst>
              <a:ext uri="{28A0092B-C50C-407E-A947-70E740481C1C}">
                <a14:useLocalDpi xmlns:a14="http://schemas.microsoft.com/office/drawing/2010/main" val="0"/>
              </a:ext>
            </a:extLst>
          </a:blip>
          <a:srcRect l="1462" t="19516" b="8365"/>
          <a:stretch>
            <a:fillRect/>
          </a:stretch>
        </p:blipFill>
        <p:spPr bwMode="auto">
          <a:xfrm>
            <a:off x="381000" y="0"/>
            <a:ext cx="8763000" cy="3241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m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933" y="2560651"/>
            <a:ext cx="7112000" cy="3630925"/>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2c) Crie uma conta: Preencha o formulário</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6011333" y="4941168"/>
            <a:ext cx="2995489" cy="8415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Preencha os dados solicitados!</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796406574"/>
      </p:ext>
    </p:extLst>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ela 12"/>
          <p:cNvGraphicFramePr>
            <a:graphicFrameLocks noGrp="1"/>
          </p:cNvGraphicFramePr>
          <p:nvPr>
            <p:extLst>
              <p:ext uri="{D42A27DB-BD31-4B8C-83A1-F6EECF244321}">
                <p14:modId xmlns:p14="http://schemas.microsoft.com/office/powerpoint/2010/main" val="1112618431"/>
              </p:ext>
            </p:extLst>
          </p:nvPr>
        </p:nvGraphicFramePr>
        <p:xfrm>
          <a:off x="643466" y="2853266"/>
          <a:ext cx="6096000" cy="2926080"/>
        </p:xfrm>
        <a:graphic>
          <a:graphicData uri="http://schemas.openxmlformats.org/drawingml/2006/table">
            <a:tbl>
              <a:tblPr firstRow="1" bandRow="1">
                <a:tableStyleId>{F5AB1C69-6EDB-4FF4-983F-18BD219EF322}</a:tableStyleId>
              </a:tblPr>
              <a:tblGrid>
                <a:gridCol w="3048000"/>
                <a:gridCol w="3048000"/>
              </a:tblGrid>
              <a:tr h="370840">
                <a:tc>
                  <a:txBody>
                    <a:bodyPr/>
                    <a:lstStyle/>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OEM Affiliated Truck Dealer Service Facility</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Fleet Owned Repair Facility</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Engine Distributor / Truck Body Builder</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Educational Institution</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Rebuilder / Remanufacturer / Parts Distributor</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Independent Repair Facility (Not OEM or fleet Affiliated)</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Public Utilities / Waste Management</a:t>
                      </a:r>
                    </a:p>
                    <a:p>
                      <a:endParaRPr lang="en-US" noProof="0" dirty="0"/>
                    </a:p>
                  </a:txBody>
                  <a:tcPr/>
                </a:tc>
                <a:tc>
                  <a:txBody>
                    <a:bodyPr/>
                    <a:lstStyle/>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Government / Military</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Eaton Engineering</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Eaton Service Representative</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Engineering</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Field Representative</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Manufacturing Facility / Plant</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Other</a:t>
                      </a:r>
                    </a:p>
                    <a:p>
                      <a:pPr marL="285750" indent="-285750" algn="l" defTabSz="914400" rtl="0" eaLnBrk="1" latinLnBrk="0" hangingPunct="1">
                        <a:buFont typeface="Arial" panose="020B0604020202020204" pitchFamily="34" charset="0"/>
                        <a:buChar char="•"/>
                      </a:pPr>
                      <a:endParaRPr lang="en-US" sz="1400" b="0" kern="1200" noProof="0" dirty="0">
                        <a:solidFill>
                          <a:schemeClr val="tx1"/>
                        </a:solidFill>
                        <a:latin typeface="Calibri" panose="020F0502020204030204" pitchFamily="34" charset="0"/>
                        <a:ea typeface="+mn-ea"/>
                        <a:cs typeface="+mn-cs"/>
                      </a:endParaRPr>
                    </a:p>
                  </a:txBody>
                  <a:tcPr/>
                </a:tc>
              </a:tr>
            </a:tbl>
          </a:graphicData>
        </a:graphic>
      </p:graphicFrame>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2c) Crie uma conta: Selecione o tipo</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8" name="CaixaDeTexto 7"/>
          <p:cNvSpPr txBox="1"/>
          <p:nvPr/>
        </p:nvSpPr>
        <p:spPr>
          <a:xfrm>
            <a:off x="270933" y="2345267"/>
            <a:ext cx="1749582" cy="342145"/>
          </a:xfrm>
          <a:prstGeom prst="rect">
            <a:avLst/>
          </a:prstGeom>
          <a:noFill/>
        </p:spPr>
        <p:txBody>
          <a:bodyPr wrap="none" rtlCol="0">
            <a:spAutoFit/>
          </a:bodyPr>
          <a:lstStyle/>
          <a:p>
            <a:r>
              <a:rPr lang="pt-BR" dirty="0" smtClean="0">
                <a:solidFill>
                  <a:schemeClr val="tx1"/>
                </a:solidFill>
              </a:rPr>
              <a:t>Tipos de usuário:</a:t>
            </a:r>
          </a:p>
        </p:txBody>
      </p:sp>
      <p:sp>
        <p:nvSpPr>
          <p:cNvPr id="22" name="Retângulo de cantos arredondados 21"/>
          <p:cNvSpPr/>
          <p:nvPr/>
        </p:nvSpPr>
        <p:spPr bwMode="auto">
          <a:xfrm>
            <a:off x="635000" y="2861733"/>
            <a:ext cx="3022600" cy="4233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16" name="Texto explicativo em elipse 15"/>
          <p:cNvSpPr/>
          <p:nvPr/>
        </p:nvSpPr>
        <p:spPr bwMode="auto">
          <a:xfrm>
            <a:off x="118535" y="4009837"/>
            <a:ext cx="2995489" cy="452098"/>
          </a:xfrm>
          <a:prstGeom prst="wedgeEllipseCallout">
            <a:avLst>
              <a:gd name="adj1" fmla="val 43181"/>
              <a:gd name="adj2" fmla="val -25302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Concessionário OEM</a:t>
            </a:r>
            <a:endParaRPr kumimoji="0" lang="pt-BR" sz="1400" b="1" i="0" u="none" strike="noStrike" cap="none" normalizeH="0" baseline="0" dirty="0" smtClean="0">
              <a:ln>
                <a:noFill/>
              </a:ln>
              <a:solidFill>
                <a:schemeClr val="tx1"/>
              </a:solidFill>
              <a:effectLst/>
              <a:latin typeface="Arial" charset="0"/>
            </a:endParaRPr>
          </a:p>
        </p:txBody>
      </p:sp>
      <p:sp>
        <p:nvSpPr>
          <p:cNvPr id="23" name="Retângulo de cantos arredondados 22"/>
          <p:cNvSpPr/>
          <p:nvPr/>
        </p:nvSpPr>
        <p:spPr bwMode="auto">
          <a:xfrm>
            <a:off x="3572933" y="3301999"/>
            <a:ext cx="3022600" cy="237067"/>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17" name="Texto explicativo em elipse 16"/>
          <p:cNvSpPr/>
          <p:nvPr/>
        </p:nvSpPr>
        <p:spPr bwMode="auto">
          <a:xfrm>
            <a:off x="5867400" y="1783102"/>
            <a:ext cx="2995489" cy="841565"/>
          </a:xfrm>
          <a:prstGeom prst="wedgeEllipseCallout">
            <a:avLst>
              <a:gd name="adj1" fmla="val -38787"/>
              <a:gd name="adj2" fmla="val 14429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Serviço de Campo Eaton!</a:t>
            </a:r>
            <a:endParaRPr kumimoji="0" lang="pt-BR" sz="1400" b="1" i="0" u="none" strike="noStrike" cap="none" normalizeH="0" baseline="0" dirty="0" smtClean="0">
              <a:ln>
                <a:noFill/>
              </a:ln>
              <a:solidFill>
                <a:schemeClr val="tx1"/>
              </a:solidFill>
              <a:effectLst/>
              <a:latin typeface="Arial" charset="0"/>
            </a:endParaRPr>
          </a:p>
        </p:txBody>
      </p:sp>
      <p:sp>
        <p:nvSpPr>
          <p:cNvPr id="24" name="Retângulo de cantos arredondados 23"/>
          <p:cNvSpPr/>
          <p:nvPr/>
        </p:nvSpPr>
        <p:spPr bwMode="auto">
          <a:xfrm>
            <a:off x="3352800" y="3539066"/>
            <a:ext cx="2294467" cy="2201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25" name="Retângulo de cantos arredondados 24"/>
          <p:cNvSpPr/>
          <p:nvPr/>
        </p:nvSpPr>
        <p:spPr bwMode="auto">
          <a:xfrm>
            <a:off x="3733809" y="3784602"/>
            <a:ext cx="2294467" cy="2201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20" name="Texto explicativo em elipse 19"/>
          <p:cNvSpPr/>
          <p:nvPr/>
        </p:nvSpPr>
        <p:spPr bwMode="auto">
          <a:xfrm>
            <a:off x="5198534" y="4653302"/>
            <a:ext cx="2995489" cy="765364"/>
          </a:xfrm>
          <a:prstGeom prst="wedgeEllipseCallout">
            <a:avLst>
              <a:gd name="adj1" fmla="val -43592"/>
              <a:gd name="adj2" fmla="val -17692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Engenharia de Produtos </a:t>
            </a:r>
            <a:r>
              <a:rPr kumimoji="0" lang="pt-BR" sz="1400" b="1" i="0" u="none" strike="noStrike" cap="none" normalizeH="0" baseline="0" dirty="0" smtClean="0">
                <a:ln>
                  <a:noFill/>
                </a:ln>
                <a:solidFill>
                  <a:schemeClr val="tx1"/>
                </a:solidFill>
                <a:effectLst/>
                <a:latin typeface="Arial" charset="0"/>
              </a:rPr>
              <a:t>OEM</a:t>
            </a:r>
            <a:endParaRPr kumimoji="0" lang="pt-BR" sz="1400" b="1" i="0" u="none" strike="noStrike" cap="none" normalizeH="0" baseline="0" dirty="0" smtClean="0">
              <a:ln>
                <a:noFill/>
              </a:ln>
              <a:solidFill>
                <a:schemeClr val="tx1"/>
              </a:solidFill>
              <a:effectLst/>
              <a:latin typeface="Arial" charset="0"/>
            </a:endParaRPr>
          </a:p>
        </p:txBody>
      </p:sp>
      <p:sp>
        <p:nvSpPr>
          <p:cNvPr id="3" name="Texto explicativo em elipse 2"/>
          <p:cNvSpPr/>
          <p:nvPr/>
        </p:nvSpPr>
        <p:spPr bwMode="auto">
          <a:xfrm>
            <a:off x="304800" y="5398369"/>
            <a:ext cx="2995489" cy="553697"/>
          </a:xfrm>
          <a:prstGeom prst="wedgeEllipseCallout">
            <a:avLst>
              <a:gd name="adj1" fmla="val 72293"/>
              <a:gd name="adj2" fmla="val -32905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Serviços </a:t>
            </a:r>
            <a:r>
              <a:rPr kumimoji="0" lang="pt-BR" sz="1400" b="1" i="0" u="none" strike="noStrike" cap="none" normalizeH="0" baseline="0" dirty="0" smtClean="0">
                <a:ln>
                  <a:noFill/>
                </a:ln>
                <a:solidFill>
                  <a:schemeClr val="tx1"/>
                </a:solidFill>
                <a:effectLst/>
                <a:latin typeface="Arial" charset="0"/>
              </a:rPr>
              <a:t>OEM</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407650"/>
      </p:ext>
    </p:extLst>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68" y="2550929"/>
            <a:ext cx="7147937" cy="3265671"/>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2c) Crie uma conta: Preencha o formulário</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5867400" y="3044635"/>
            <a:ext cx="2995489" cy="841565"/>
          </a:xfrm>
          <a:prstGeom prst="wedgeEllipseCallout">
            <a:avLst>
              <a:gd name="adj1" fmla="val -94468"/>
              <a:gd name="adj2" fmla="val 204661"/>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Informe seu Nome de Usuário e Senha!</a:t>
            </a:r>
            <a:endParaRPr kumimoji="0" lang="pt-BR" sz="1400" b="1" i="0" u="none" strike="noStrike" cap="none" normalizeH="0" baseline="0" dirty="0" smtClean="0">
              <a:ln>
                <a:noFill/>
              </a:ln>
              <a:solidFill>
                <a:schemeClr val="tx1"/>
              </a:solidFill>
              <a:effectLst/>
              <a:latin typeface="Arial" charset="0"/>
            </a:endParaRPr>
          </a:p>
        </p:txBody>
      </p:sp>
      <p:sp>
        <p:nvSpPr>
          <p:cNvPr id="13" name="Texto explicativo em elipse 12"/>
          <p:cNvSpPr/>
          <p:nvPr/>
        </p:nvSpPr>
        <p:spPr bwMode="auto">
          <a:xfrm>
            <a:off x="5223933" y="5152835"/>
            <a:ext cx="2995489" cy="435165"/>
          </a:xfrm>
          <a:prstGeom prst="wedgeEllipseCallout">
            <a:avLst>
              <a:gd name="adj1" fmla="val -73552"/>
              <a:gd name="adj2" fmla="val 5132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Confirme a sua Senha!</a:t>
            </a:r>
          </a:p>
        </p:txBody>
      </p:sp>
      <p:pic>
        <p:nvPicPr>
          <p:cNvPr id="8" name="Imagem 7"/>
          <p:cNvPicPr>
            <a:picLocks noChangeAspect="1"/>
          </p:cNvPicPr>
          <p:nvPr/>
        </p:nvPicPr>
        <p:blipFill>
          <a:blip r:embed="rId3"/>
          <a:stretch>
            <a:fillRect/>
          </a:stretch>
        </p:blipFill>
        <p:spPr>
          <a:xfrm>
            <a:off x="5788095" y="5926266"/>
            <a:ext cx="1205372" cy="544653"/>
          </a:xfrm>
          <a:prstGeom prst="rect">
            <a:avLst/>
          </a:prstGeom>
        </p:spPr>
      </p:pic>
      <p:sp>
        <p:nvSpPr>
          <p:cNvPr id="14" name="Texto explicativo em elipse 13"/>
          <p:cNvSpPr/>
          <p:nvPr/>
        </p:nvSpPr>
        <p:spPr bwMode="auto">
          <a:xfrm>
            <a:off x="1320799" y="5737034"/>
            <a:ext cx="2995489" cy="435165"/>
          </a:xfrm>
          <a:prstGeom prst="wedgeEllipseCallout">
            <a:avLst>
              <a:gd name="adj1" fmla="val 112147"/>
              <a:gd name="adj2" fmla="val 57161"/>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em “</a:t>
            </a:r>
            <a:r>
              <a:rPr lang="pt-BR" sz="1400" b="1" dirty="0" err="1" smtClean="0">
                <a:solidFill>
                  <a:schemeClr val="tx1"/>
                </a:solidFill>
                <a:latin typeface="Arial" charset="0"/>
              </a:rPr>
              <a:t>Submit</a:t>
            </a:r>
            <a:r>
              <a:rPr lang="pt-BR" sz="1400" b="1" dirty="0" smtClean="0">
                <a:solidFill>
                  <a:schemeClr val="tx1"/>
                </a:solidFill>
                <a:latin typeface="Arial" charset="0"/>
              </a:rPr>
              <a:t>”!</a:t>
            </a:r>
          </a:p>
        </p:txBody>
      </p:sp>
    </p:spTree>
    <p:extLst>
      <p:ext uri="{BB962C8B-B14F-4D97-AF65-F5344CB8AC3E}">
        <p14:creationId xmlns:p14="http://schemas.microsoft.com/office/powerpoint/2010/main" val="2010027560"/>
      </p:ext>
    </p:extLst>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179512" y="1628800"/>
            <a:ext cx="8640960" cy="4638193"/>
          </a:xfrm>
          <a:prstGeom prst="rect">
            <a:avLst/>
          </a:prstGeom>
        </p:spPr>
        <p:txBody>
          <a:bodyPr wrap="square">
            <a:spAutoFit/>
          </a:bodyPr>
          <a:lstStyle/>
          <a:p>
            <a:r>
              <a:rPr lang="pt-BR" b="1" dirty="0" smtClean="0">
                <a:solidFill>
                  <a:schemeClr val="tx1"/>
                </a:solidFill>
                <a:latin typeface="Calibri" panose="020F0502020204030204" pitchFamily="34" charset="0"/>
              </a:rPr>
              <a:t>Após submeter as informações elas serão comparadas com as informações constantes no banco de dados da Eaton:</a:t>
            </a:r>
            <a:endParaRPr lang="pt-BR" b="1"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smtClean="0">
                <a:solidFill>
                  <a:schemeClr val="tx1"/>
                </a:solidFill>
                <a:latin typeface="Calibri" panose="020F0502020204030204" pitchFamily="34" charset="0"/>
              </a:rPr>
              <a:t>Se as informações fornecidas coincidirem com as informações existentes no banco de dados, a conta será criada imediatamente. Uma janela irá abrir no programa para possibilitar a obtenção de um novo número de série; </a:t>
            </a:r>
            <a:endParaRPr lang="pt-BR"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smtClean="0">
                <a:solidFill>
                  <a:schemeClr val="tx1"/>
                </a:solidFill>
                <a:latin typeface="Calibri" panose="020F0502020204030204" pitchFamily="34" charset="0"/>
              </a:rPr>
              <a:t>Se as informações não coincidirem com entradas anteriores no banco de dados, elas terão que ser analisadas pelo serviço de suporte. Isso levará até dois dias úteis. Ao final deste processo será enviado um e-mail com instruções para acessar a conta no ServiceRanger4.</a:t>
            </a:r>
          </a:p>
          <a:p>
            <a:r>
              <a:rPr lang="pt-BR" sz="1800" b="1" dirty="0" smtClean="0">
                <a:solidFill>
                  <a:schemeClr val="tx1"/>
                </a:solidFill>
                <a:latin typeface="Calibri" panose="020F0502020204030204" pitchFamily="34" charset="0"/>
              </a:rPr>
              <a:t>Importante:</a:t>
            </a:r>
            <a:r>
              <a:rPr lang="pt-BR" b="1" dirty="0" smtClean="0">
                <a:solidFill>
                  <a:schemeClr val="tx1"/>
                </a:solidFill>
                <a:latin typeface="Calibri" panose="020F0502020204030204" pitchFamily="34" charset="0"/>
              </a:rPr>
              <a:t> </a:t>
            </a:r>
          </a:p>
          <a:p>
            <a:r>
              <a:rPr lang="pt-BR" dirty="0" smtClean="0">
                <a:solidFill>
                  <a:schemeClr val="tx1"/>
                </a:solidFill>
                <a:latin typeface="Calibri" panose="020F0502020204030204" pitchFamily="34" charset="0"/>
              </a:rPr>
              <a:t>Para evitar que o e-mail vá parar na quarentena ou no lixo eletrônico, coloque o link:</a:t>
            </a:r>
          </a:p>
          <a:p>
            <a:r>
              <a:rPr lang="pt-BR" b="1" i="1" dirty="0">
                <a:solidFill>
                  <a:schemeClr val="tx1"/>
                </a:solidFill>
                <a:latin typeface="Calibri" panose="020F0502020204030204" pitchFamily="34" charset="0"/>
              </a:rPr>
              <a:t>DoNotReply@Snapon.com</a:t>
            </a:r>
            <a:r>
              <a:rPr lang="pt-BR" dirty="0" smtClean="0">
                <a:solidFill>
                  <a:schemeClr val="tx1"/>
                </a:solidFill>
                <a:latin typeface="Calibri" panose="020F0502020204030204" pitchFamily="34" charset="0"/>
              </a:rPr>
              <a:t> </a:t>
            </a:r>
          </a:p>
          <a:p>
            <a:r>
              <a:rPr lang="pt-BR" dirty="0" smtClean="0">
                <a:solidFill>
                  <a:schemeClr val="tx1"/>
                </a:solidFill>
                <a:latin typeface="Calibri" panose="020F0502020204030204" pitchFamily="34" charset="0"/>
              </a:rPr>
              <a:t>como confiável em seu navegador da internet.</a:t>
            </a:r>
          </a:p>
          <a:p>
            <a:endParaRPr lang="pt-BR" dirty="0">
              <a:solidFill>
                <a:schemeClr val="tx1"/>
              </a:solidFill>
              <a:latin typeface="Calibri" panose="020F0502020204030204" pitchFamily="34" charset="0"/>
            </a:endParaRPr>
          </a:p>
          <a:p>
            <a:r>
              <a:rPr lang="pt-BR" dirty="0" smtClean="0">
                <a:solidFill>
                  <a:schemeClr val="tx1"/>
                </a:solidFill>
                <a:latin typeface="Calibri" panose="020F0502020204030204" pitchFamily="34" charset="0"/>
              </a:rPr>
              <a:t>Se quiser fazer questionamentos sobre o processo de aquisição, envie um e-mail para:</a:t>
            </a:r>
          </a:p>
          <a:p>
            <a:r>
              <a:rPr lang="pt-BR" b="1" i="1" dirty="0" smtClean="0">
                <a:solidFill>
                  <a:schemeClr val="tx1"/>
                </a:solidFill>
                <a:latin typeface="Calibri" panose="020F0502020204030204" pitchFamily="34" charset="0"/>
              </a:rPr>
              <a:t>Customer.service@nexiq.com</a:t>
            </a:r>
            <a:endParaRPr lang="pt-BR" b="1" i="1" dirty="0">
              <a:solidFill>
                <a:schemeClr val="tx1"/>
              </a:solidFill>
              <a:latin typeface="Calibri" panose="020F0502020204030204" pitchFamily="34" charset="0"/>
            </a:endParaRPr>
          </a:p>
        </p:txBody>
      </p:sp>
    </p:spTree>
    <p:extLst>
      <p:ext uri="{BB962C8B-B14F-4D97-AF65-F5344CB8AC3E}">
        <p14:creationId xmlns:p14="http://schemas.microsoft.com/office/powerpoint/2010/main" val="3460484509"/>
      </p:ext>
    </p:extLst>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3) Adquirindo a licença: Acesse a aba “3. </a:t>
            </a:r>
            <a:r>
              <a:rPr lang="pt-BR" b="1" dirty="0" err="1" smtClean="0">
                <a:solidFill>
                  <a:schemeClr val="tx1"/>
                </a:solidFill>
                <a:latin typeface="Calibri" panose="020F0502020204030204" pitchFamily="34" charset="0"/>
              </a:rPr>
              <a:t>Purchase</a:t>
            </a:r>
            <a:r>
              <a:rPr lang="pt-BR" b="1" dirty="0" smtClean="0">
                <a:solidFill>
                  <a:schemeClr val="tx1"/>
                </a:solidFill>
                <a:latin typeface="Calibri" panose="020F0502020204030204" pitchFamily="34" charset="0"/>
              </a:rPr>
              <a:t> </a:t>
            </a:r>
            <a:r>
              <a:rPr lang="pt-BR" b="1" dirty="0" err="1" smtClean="0">
                <a:solidFill>
                  <a:schemeClr val="tx1"/>
                </a:solidFill>
                <a:latin typeface="Calibri" panose="020F0502020204030204" pitchFamily="34" charset="0"/>
              </a:rPr>
              <a:t>License</a:t>
            </a:r>
            <a:r>
              <a:rPr lang="pt-BR" b="1" dirty="0" smtClean="0">
                <a:solidFill>
                  <a:schemeClr val="tx1"/>
                </a:solidFill>
                <a:latin typeface="Calibri" panose="020F0502020204030204" pitchFamily="34" charset="0"/>
              </a:rPr>
              <a:t>”</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pic>
        <p:nvPicPr>
          <p:cNvPr id="2" name="Imagem 1"/>
          <p:cNvPicPr>
            <a:picLocks noChangeAspect="1"/>
          </p:cNvPicPr>
          <p:nvPr/>
        </p:nvPicPr>
        <p:blipFill>
          <a:blip r:embed="rId2"/>
          <a:stretch>
            <a:fillRect/>
          </a:stretch>
        </p:blipFill>
        <p:spPr>
          <a:xfrm>
            <a:off x="163272" y="2566314"/>
            <a:ext cx="7287395" cy="1894955"/>
          </a:xfrm>
          <a:prstGeom prst="rect">
            <a:avLst/>
          </a:prstGeom>
        </p:spPr>
      </p:pic>
      <p:sp>
        <p:nvSpPr>
          <p:cNvPr id="9" name="Retângulo 8"/>
          <p:cNvSpPr/>
          <p:nvPr/>
        </p:nvSpPr>
        <p:spPr bwMode="auto">
          <a:xfrm>
            <a:off x="319177" y="3793067"/>
            <a:ext cx="7392838" cy="202976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3" name="Texto explicativo em elipse 2"/>
          <p:cNvSpPr/>
          <p:nvPr/>
        </p:nvSpPr>
        <p:spPr bwMode="auto">
          <a:xfrm>
            <a:off x="5288547" y="2037101"/>
            <a:ext cx="3482917" cy="756899"/>
          </a:xfrm>
          <a:prstGeom prst="wedgeEllipseCallout">
            <a:avLst>
              <a:gd name="adj1" fmla="val -76407"/>
              <a:gd name="adj2" fmla="val 4242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sobre a aba “3. </a:t>
            </a:r>
            <a:r>
              <a:rPr lang="pt-BR" sz="1400" b="1" dirty="0" err="1" smtClean="0">
                <a:solidFill>
                  <a:schemeClr val="tx1"/>
                </a:solidFill>
                <a:latin typeface="Arial" charset="0"/>
              </a:rPr>
              <a:t>Purchase</a:t>
            </a:r>
            <a:r>
              <a:rPr lang="pt-BR" sz="1400" b="1" dirty="0" smtClean="0">
                <a:solidFill>
                  <a:schemeClr val="tx1"/>
                </a:solidFill>
                <a:latin typeface="Arial" charset="0"/>
              </a:rPr>
              <a:t> </a:t>
            </a:r>
            <a:r>
              <a:rPr lang="pt-BR" sz="1400" b="1" dirty="0" err="1" smtClean="0">
                <a:solidFill>
                  <a:schemeClr val="tx1"/>
                </a:solidFill>
                <a:latin typeface="Arial" charset="0"/>
              </a:rPr>
              <a:t>License</a:t>
            </a:r>
            <a:r>
              <a:rPr lang="pt-BR" sz="1400" b="1" dirty="0" smtClean="0">
                <a:solidFill>
                  <a:schemeClr val="tx1"/>
                </a:solidFill>
                <a:latin typeface="Arial" charset="0"/>
              </a:rPr>
              <a:t>”!</a:t>
            </a:r>
            <a:endParaRPr kumimoji="0" lang="pt-BR" sz="1400" b="1" i="0" u="none" strike="noStrike" cap="none" normalizeH="0" baseline="0" dirty="0" smtClean="0">
              <a:ln>
                <a:noFill/>
              </a:ln>
              <a:solidFill>
                <a:schemeClr val="tx1"/>
              </a:solidFill>
              <a:effectLst/>
              <a:latin typeface="Arial" charset="0"/>
            </a:endParaRPr>
          </a:p>
        </p:txBody>
      </p:sp>
      <p:sp>
        <p:nvSpPr>
          <p:cNvPr id="10" name="Texto explicativo em elipse 9"/>
          <p:cNvSpPr/>
          <p:nvPr/>
        </p:nvSpPr>
        <p:spPr bwMode="auto">
          <a:xfrm>
            <a:off x="4123266" y="4873433"/>
            <a:ext cx="4148665" cy="756899"/>
          </a:xfrm>
          <a:prstGeom prst="wedgeEllipseCallout">
            <a:avLst>
              <a:gd name="adj1" fmla="val -76900"/>
              <a:gd name="adj2" fmla="val -230516"/>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em “</a:t>
            </a:r>
            <a:r>
              <a:rPr lang="pt-BR" sz="1400" b="1" dirty="0" err="1" smtClean="0">
                <a:solidFill>
                  <a:schemeClr val="tx1"/>
                </a:solidFill>
                <a:latin typeface="Arial" charset="0"/>
              </a:rPr>
              <a:t>Login</a:t>
            </a:r>
            <a:r>
              <a:rPr lang="pt-BR" sz="1400" b="1" dirty="0" smtClean="0">
                <a:solidFill>
                  <a:schemeClr val="tx1"/>
                </a:solidFill>
                <a:latin typeface="Arial" charset="0"/>
              </a:rPr>
              <a:t> </a:t>
            </a:r>
            <a:r>
              <a:rPr lang="pt-BR" sz="1400" b="1" dirty="0" err="1" smtClean="0">
                <a:solidFill>
                  <a:schemeClr val="tx1"/>
                </a:solidFill>
                <a:latin typeface="Arial" charset="0"/>
              </a:rPr>
              <a:t>to</a:t>
            </a:r>
            <a:r>
              <a:rPr lang="pt-BR" sz="1400" b="1" dirty="0" smtClean="0">
                <a:solidFill>
                  <a:schemeClr val="tx1"/>
                </a:solidFill>
                <a:latin typeface="Arial" charset="0"/>
              </a:rPr>
              <a:t> </a:t>
            </a:r>
            <a:r>
              <a:rPr lang="pt-BR" sz="1400" b="1" dirty="0" err="1" smtClean="0">
                <a:solidFill>
                  <a:schemeClr val="tx1"/>
                </a:solidFill>
                <a:latin typeface="Arial" charset="0"/>
              </a:rPr>
              <a:t>Purchase</a:t>
            </a:r>
            <a:r>
              <a:rPr lang="pt-BR" sz="1400" b="1" dirty="0" smtClean="0">
                <a:solidFill>
                  <a:schemeClr val="tx1"/>
                </a:solidFill>
                <a:latin typeface="Arial" charset="0"/>
              </a:rPr>
              <a:t> a Software </a:t>
            </a:r>
            <a:r>
              <a:rPr lang="pt-BR" sz="1400" b="1" dirty="0" err="1" smtClean="0">
                <a:solidFill>
                  <a:schemeClr val="tx1"/>
                </a:solidFill>
                <a:latin typeface="Arial" charset="0"/>
              </a:rPr>
              <a:t>License</a:t>
            </a:r>
            <a:r>
              <a:rPr lang="pt-BR" sz="1400" b="1" dirty="0" smtClean="0">
                <a:solidFill>
                  <a:schemeClr val="tx1"/>
                </a:solidFill>
                <a:latin typeface="Arial" charset="0"/>
              </a:rPr>
              <a:t>” !</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876414065"/>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p:cNvPicPr>
            <a:picLocks noChangeAspect="1"/>
          </p:cNvPicPr>
          <p:nvPr/>
        </p:nvPicPr>
        <p:blipFill>
          <a:blip r:embed="rId2"/>
          <a:stretch>
            <a:fillRect/>
          </a:stretch>
        </p:blipFill>
        <p:spPr>
          <a:xfrm>
            <a:off x="234278" y="2547208"/>
            <a:ext cx="7374000" cy="3813477"/>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3) Adquirindo a licença: Acesse a aba “3. </a:t>
            </a:r>
            <a:r>
              <a:rPr lang="pt-BR" b="1" dirty="0" err="1" smtClean="0">
                <a:solidFill>
                  <a:schemeClr val="tx1"/>
                </a:solidFill>
                <a:latin typeface="Calibri" panose="020F0502020204030204" pitchFamily="34" charset="0"/>
              </a:rPr>
              <a:t>Purchase</a:t>
            </a:r>
            <a:r>
              <a:rPr lang="pt-BR" b="1" dirty="0" smtClean="0">
                <a:solidFill>
                  <a:schemeClr val="tx1"/>
                </a:solidFill>
                <a:latin typeface="Calibri" panose="020F0502020204030204" pitchFamily="34" charset="0"/>
              </a:rPr>
              <a:t> </a:t>
            </a:r>
            <a:r>
              <a:rPr lang="pt-BR" b="1" dirty="0" err="1" smtClean="0">
                <a:solidFill>
                  <a:schemeClr val="tx1"/>
                </a:solidFill>
                <a:latin typeface="Calibri" panose="020F0502020204030204" pitchFamily="34" charset="0"/>
              </a:rPr>
              <a:t>License</a:t>
            </a:r>
            <a:r>
              <a:rPr lang="pt-BR" b="1" dirty="0" smtClean="0">
                <a:solidFill>
                  <a:schemeClr val="tx1"/>
                </a:solidFill>
                <a:latin typeface="Calibri" panose="020F0502020204030204" pitchFamily="34" charset="0"/>
              </a:rPr>
              <a:t>”</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3950815" y="5017368"/>
            <a:ext cx="3482917" cy="10447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Informe o seu nome de usuário e senha!</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734937443"/>
      </p:ext>
    </p:extLst>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m 14"/>
          <p:cNvPicPr>
            <a:picLocks noChangeAspect="1"/>
          </p:cNvPicPr>
          <p:nvPr/>
        </p:nvPicPr>
        <p:blipFill>
          <a:blip r:embed="rId2"/>
          <a:stretch>
            <a:fillRect/>
          </a:stretch>
        </p:blipFill>
        <p:spPr>
          <a:xfrm>
            <a:off x="289969" y="2549295"/>
            <a:ext cx="4434432" cy="2659238"/>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3) Crie uma conta: Preencha o formulário</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4783667" y="1529102"/>
            <a:ext cx="2995489" cy="841565"/>
          </a:xfrm>
          <a:prstGeom prst="wedgeEllipseCallout">
            <a:avLst>
              <a:gd name="adj1" fmla="val -61963"/>
              <a:gd name="adj2" fmla="val 232831"/>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Valor a ser pago pelo programa!</a:t>
            </a:r>
            <a:endParaRPr kumimoji="0" lang="pt-BR" sz="1400" b="1" i="0" u="none" strike="noStrike" cap="none" normalizeH="0" baseline="0" dirty="0" smtClean="0">
              <a:ln>
                <a:noFill/>
              </a:ln>
              <a:solidFill>
                <a:schemeClr val="tx1"/>
              </a:solidFill>
              <a:effectLst/>
              <a:latin typeface="Arial" charset="0"/>
            </a:endParaRPr>
          </a:p>
        </p:txBody>
      </p:sp>
      <p:sp>
        <p:nvSpPr>
          <p:cNvPr id="13" name="Texto explicativo em elipse 12"/>
          <p:cNvSpPr/>
          <p:nvPr/>
        </p:nvSpPr>
        <p:spPr bwMode="auto">
          <a:xfrm>
            <a:off x="4809066" y="4382368"/>
            <a:ext cx="2995489" cy="723032"/>
          </a:xfrm>
          <a:prstGeom prst="wedgeEllipseCallout">
            <a:avLst>
              <a:gd name="adj1" fmla="val -65920"/>
              <a:gd name="adj2" fmla="val -9848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Insira o produto no carrinho!</a:t>
            </a:r>
          </a:p>
        </p:txBody>
      </p:sp>
      <p:sp>
        <p:nvSpPr>
          <p:cNvPr id="16" name="Retângulo 15"/>
          <p:cNvSpPr/>
          <p:nvPr/>
        </p:nvSpPr>
        <p:spPr>
          <a:xfrm>
            <a:off x="211666" y="5260707"/>
            <a:ext cx="8813800" cy="1037207"/>
          </a:xfrm>
          <a:prstGeom prst="rect">
            <a:avLst/>
          </a:prstGeom>
        </p:spPr>
        <p:txBody>
          <a:bodyPr wrap="square">
            <a:spAutoFit/>
          </a:bodyPr>
          <a:lstStyle/>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p>
          <a:p>
            <a:pPr marL="285750" indent="-285750">
              <a:buFont typeface="Arial" panose="020B0604020202020204" pitchFamily="34" charset="0"/>
              <a:buChar char="•"/>
            </a:pPr>
            <a:r>
              <a:rPr lang="pt-BR" dirty="0" smtClean="0">
                <a:solidFill>
                  <a:schemeClr val="tx1"/>
                </a:solidFill>
                <a:latin typeface="Calibri" panose="020F0502020204030204" pitchFamily="34" charset="0"/>
              </a:rPr>
              <a:t>São aceitos os cartões VISA, </a:t>
            </a:r>
            <a:r>
              <a:rPr lang="pt-BR" dirty="0" err="1" smtClean="0">
                <a:solidFill>
                  <a:schemeClr val="tx1"/>
                </a:solidFill>
                <a:latin typeface="Calibri" panose="020F0502020204030204" pitchFamily="34" charset="0"/>
              </a:rPr>
              <a:t>MasterCard</a:t>
            </a:r>
            <a:r>
              <a:rPr lang="pt-BR" dirty="0" smtClean="0">
                <a:solidFill>
                  <a:schemeClr val="tx1"/>
                </a:solidFill>
                <a:latin typeface="Calibri" panose="020F0502020204030204" pitchFamily="34" charset="0"/>
              </a:rPr>
              <a:t> e American Express.</a:t>
            </a:r>
          </a:p>
          <a:p>
            <a:pPr marL="285750" indent="-285750">
              <a:buFont typeface="Arial" panose="020B0604020202020204" pitchFamily="34" charset="0"/>
              <a:buChar char="•"/>
            </a:pPr>
            <a:r>
              <a:rPr lang="pt-BR" dirty="0" smtClean="0">
                <a:solidFill>
                  <a:schemeClr val="tx1"/>
                </a:solidFill>
                <a:latin typeface="Calibri" panose="020F0502020204030204" pitchFamily="34" charset="0"/>
              </a:rPr>
              <a:t>O envio do número de série poderá levar de um a dois dias úteis.</a:t>
            </a:r>
            <a:endParaRPr lang="pt-BR" dirty="0">
              <a:solidFill>
                <a:schemeClr val="tx1"/>
              </a:solidFill>
              <a:latin typeface="Calibri" panose="020F0502020204030204" pitchFamily="34" charset="0"/>
            </a:endParaRPr>
          </a:p>
        </p:txBody>
      </p:sp>
    </p:spTree>
    <p:extLst>
      <p:ext uri="{BB962C8B-B14F-4D97-AF65-F5344CB8AC3E}">
        <p14:creationId xmlns:p14="http://schemas.microsoft.com/office/powerpoint/2010/main" val="1397100405"/>
      </p:ext>
    </p:extLst>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169360" y="2515259"/>
            <a:ext cx="7365973" cy="1894224"/>
          </a:xfrm>
          <a:prstGeom prst="rect">
            <a:avLst/>
          </a:prstGeom>
        </p:spPr>
      </p:pic>
      <p:sp>
        <p:nvSpPr>
          <p:cNvPr id="9" name="Retângulo 8"/>
          <p:cNvSpPr/>
          <p:nvPr/>
        </p:nvSpPr>
        <p:spPr bwMode="auto">
          <a:xfrm>
            <a:off x="319177" y="3062377"/>
            <a:ext cx="7392838" cy="276045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4) Ativação: Clique na aba “4. </a:t>
            </a:r>
            <a:r>
              <a:rPr lang="pt-BR" b="1" dirty="0" err="1" smtClean="0">
                <a:solidFill>
                  <a:schemeClr val="tx1"/>
                </a:solidFill>
                <a:latin typeface="Calibri" panose="020F0502020204030204" pitchFamily="34" charset="0"/>
              </a:rPr>
              <a:t>Activation</a:t>
            </a:r>
            <a:r>
              <a:rPr lang="pt-BR" b="1" dirty="0" smtClean="0">
                <a:solidFill>
                  <a:schemeClr val="tx1"/>
                </a:solidFill>
                <a:latin typeface="Calibri" panose="020F0502020204030204" pitchFamily="34" charset="0"/>
              </a:rPr>
              <a:t>”</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5333307" y="4641964"/>
            <a:ext cx="2792776" cy="1008112"/>
          </a:xfrm>
          <a:prstGeom prst="wedgeEllipseCallout">
            <a:avLst>
              <a:gd name="adj1" fmla="val -59385"/>
              <a:gd name="adj2" fmla="val -21400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em </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“4. </a:t>
            </a:r>
            <a:r>
              <a:rPr lang="pt-BR" sz="1400" b="1" dirty="0" err="1" smtClean="0">
                <a:solidFill>
                  <a:schemeClr val="tx1"/>
                </a:solidFill>
                <a:latin typeface="Arial" charset="0"/>
              </a:rPr>
              <a:t>Activation</a:t>
            </a:r>
            <a:r>
              <a:rPr lang="pt-BR" sz="1400" b="1" dirty="0" smtClean="0">
                <a:solidFill>
                  <a:schemeClr val="tx1"/>
                </a:solidFill>
                <a:latin typeface="Arial" charset="0"/>
              </a:rPr>
              <a:t>”</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4018407544"/>
      </p:ext>
    </p:extLst>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348524" y="2591616"/>
            <a:ext cx="4824610" cy="2765554"/>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917174"/>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4a) Ativação do produto: Insira o Número da Ordem e o Número de Série recebidos no e-mail</a:t>
            </a:r>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2693144" y="5189901"/>
            <a:ext cx="2448272" cy="1008112"/>
          </a:xfrm>
          <a:prstGeom prst="wedgeEllipseCallout">
            <a:avLst>
              <a:gd name="adj1" fmla="val -84705"/>
              <a:gd name="adj2" fmla="val -87406"/>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Insira o No da Ordem de compra AQUI!</a:t>
            </a:r>
            <a:endParaRPr kumimoji="0" lang="pt-BR" sz="1400" b="1" i="0" u="none" strike="noStrike" cap="none" normalizeH="0" baseline="0" dirty="0" smtClean="0">
              <a:ln>
                <a:noFill/>
              </a:ln>
              <a:solidFill>
                <a:schemeClr val="tx1"/>
              </a:solidFill>
              <a:effectLst/>
              <a:latin typeface="Arial" charset="0"/>
            </a:endParaRPr>
          </a:p>
        </p:txBody>
      </p:sp>
      <p:pic>
        <p:nvPicPr>
          <p:cNvPr id="7" name="Imagem 6"/>
          <p:cNvPicPr>
            <a:picLocks noChangeAspect="1"/>
          </p:cNvPicPr>
          <p:nvPr/>
        </p:nvPicPr>
        <p:blipFill>
          <a:blip r:embed="rId3"/>
          <a:stretch>
            <a:fillRect/>
          </a:stretch>
        </p:blipFill>
        <p:spPr>
          <a:xfrm>
            <a:off x="1931576" y="3859398"/>
            <a:ext cx="4230991" cy="1103472"/>
          </a:xfrm>
          <a:prstGeom prst="rect">
            <a:avLst/>
          </a:prstGeom>
        </p:spPr>
      </p:pic>
      <p:sp>
        <p:nvSpPr>
          <p:cNvPr id="18" name="Texto explicativo em elipse 17"/>
          <p:cNvSpPr/>
          <p:nvPr/>
        </p:nvSpPr>
        <p:spPr bwMode="auto">
          <a:xfrm>
            <a:off x="4225610" y="2734568"/>
            <a:ext cx="2448272" cy="389632"/>
          </a:xfrm>
          <a:prstGeom prst="wedgeEllipseCallout">
            <a:avLst>
              <a:gd name="adj1" fmla="val -97846"/>
              <a:gd name="adj2" fmla="val 10164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Ordem de compra</a:t>
            </a:r>
            <a:endParaRPr kumimoji="0" lang="pt-BR" sz="1400" b="1" i="0" u="none" strike="noStrike" cap="none" normalizeH="0" baseline="0" dirty="0" smtClean="0">
              <a:ln>
                <a:noFill/>
              </a:ln>
              <a:solidFill>
                <a:schemeClr val="tx1"/>
              </a:solidFill>
              <a:effectLst/>
              <a:latin typeface="Arial" charset="0"/>
            </a:endParaRPr>
          </a:p>
        </p:txBody>
      </p:sp>
      <p:sp>
        <p:nvSpPr>
          <p:cNvPr id="19" name="Texto explicativo em elipse 18"/>
          <p:cNvSpPr/>
          <p:nvPr/>
        </p:nvSpPr>
        <p:spPr bwMode="auto">
          <a:xfrm>
            <a:off x="5732677" y="5003634"/>
            <a:ext cx="2448272" cy="389632"/>
          </a:xfrm>
          <a:prstGeom prst="wedgeEllipseCallout">
            <a:avLst>
              <a:gd name="adj1" fmla="val -132082"/>
              <a:gd name="adj2" fmla="val -80887"/>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Número de Série</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59433606"/>
      </p:ext>
    </p:extLst>
  </p:cSld>
  <p:clrMapOvr>
    <a:masterClrMapping/>
  </p:clrMapOvr>
  <p:transition spd="med">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230312" y="1459467"/>
            <a:ext cx="8640960" cy="634020"/>
          </a:xfrm>
          <a:prstGeom prst="rect">
            <a:avLst/>
          </a:prstGeom>
        </p:spPr>
        <p:txBody>
          <a:bodyPr wrap="square">
            <a:spAutoFit/>
          </a:bodyPr>
          <a:lstStyle/>
          <a:p>
            <a:r>
              <a:rPr lang="pt-BR" dirty="0" smtClean="0">
                <a:solidFill>
                  <a:schemeClr val="tx1"/>
                </a:solidFill>
                <a:latin typeface="Calibri" panose="020F0502020204030204" pitchFamily="34" charset="0"/>
              </a:rPr>
              <a:t>Quando a ativação estiver completa e o programa abrir, clique em “</a:t>
            </a:r>
            <a:r>
              <a:rPr lang="pt-BR" dirty="0" err="1" smtClean="0">
                <a:solidFill>
                  <a:schemeClr val="tx1"/>
                </a:solidFill>
                <a:latin typeface="Calibri" panose="020F0502020204030204" pitchFamily="34" charset="0"/>
              </a:rPr>
              <a:t>Check</a:t>
            </a:r>
            <a:r>
              <a:rPr lang="pt-BR" dirty="0" smtClean="0">
                <a:solidFill>
                  <a:schemeClr val="tx1"/>
                </a:solidFill>
                <a:latin typeface="Calibri" panose="020F0502020204030204" pitchFamily="34" charset="0"/>
              </a:rPr>
              <a:t> for </a:t>
            </a:r>
            <a:r>
              <a:rPr lang="pt-BR" dirty="0" err="1" smtClean="0">
                <a:solidFill>
                  <a:schemeClr val="tx1"/>
                </a:solidFill>
                <a:latin typeface="Calibri" panose="020F0502020204030204" pitchFamily="34" charset="0"/>
              </a:rPr>
              <a:t>Updates</a:t>
            </a:r>
            <a:r>
              <a:rPr lang="pt-BR" dirty="0" smtClean="0">
                <a:solidFill>
                  <a:schemeClr val="tx1"/>
                </a:solidFill>
                <a:latin typeface="Calibri" panose="020F0502020204030204" pitchFamily="34" charset="0"/>
              </a:rPr>
              <a:t> </a:t>
            </a:r>
            <a:r>
              <a:rPr lang="pt-BR" dirty="0" err="1" smtClean="0">
                <a:solidFill>
                  <a:schemeClr val="tx1"/>
                </a:solidFill>
                <a:latin typeface="Calibri" panose="020F0502020204030204" pitchFamily="34" charset="0"/>
              </a:rPr>
              <a:t>Now</a:t>
            </a:r>
            <a:r>
              <a:rPr lang="pt-BR" dirty="0" smtClean="0">
                <a:solidFill>
                  <a:schemeClr val="tx1"/>
                </a:solidFill>
                <a:latin typeface="Calibri" panose="020F0502020204030204" pitchFamily="34" charset="0"/>
              </a:rPr>
              <a:t>. Isso irá garantir que o programa está atualizado.</a:t>
            </a:r>
            <a:endParaRPr lang="pt-BR" dirty="0">
              <a:solidFill>
                <a:schemeClr val="tx1"/>
              </a:solidFill>
              <a:latin typeface="Calibri" panose="020F0502020204030204" pitchFamily="34" charset="0"/>
            </a:endParaRPr>
          </a:p>
        </p:txBody>
      </p:sp>
      <p:pic>
        <p:nvPicPr>
          <p:cNvPr id="5" name="Imagem 4"/>
          <p:cNvPicPr>
            <a:picLocks noChangeAspect="1"/>
          </p:cNvPicPr>
          <p:nvPr/>
        </p:nvPicPr>
        <p:blipFill>
          <a:blip r:embed="rId2"/>
          <a:stretch>
            <a:fillRect/>
          </a:stretch>
        </p:blipFill>
        <p:spPr>
          <a:xfrm>
            <a:off x="271252" y="2177399"/>
            <a:ext cx="4520882" cy="3389261"/>
          </a:xfrm>
          <a:prstGeom prst="rect">
            <a:avLst/>
          </a:prstGeom>
        </p:spPr>
      </p:pic>
      <p:sp>
        <p:nvSpPr>
          <p:cNvPr id="7" name="Retângulo 6"/>
          <p:cNvSpPr/>
          <p:nvPr/>
        </p:nvSpPr>
        <p:spPr>
          <a:xfrm>
            <a:off x="4861578" y="3940200"/>
            <a:ext cx="4104621" cy="1175706"/>
          </a:xfrm>
          <a:prstGeom prst="rect">
            <a:avLst/>
          </a:prstGeom>
        </p:spPr>
        <p:txBody>
          <a:bodyPr wrap="square">
            <a:spAutoFit/>
          </a:bodyPr>
          <a:lstStyle/>
          <a:p>
            <a:r>
              <a:rPr lang="pt-BR" dirty="0" smtClean="0">
                <a:solidFill>
                  <a:schemeClr val="tx1"/>
                </a:solidFill>
                <a:latin typeface="Calibri" panose="020F0502020204030204" pitchFamily="34" charset="0"/>
              </a:rPr>
              <a:t>Cada número de série está associado à um computador, portanto será necessário uma licença para cada computador onde o programa for instalado.</a:t>
            </a:r>
            <a:endParaRPr lang="pt-BR" dirty="0">
              <a:solidFill>
                <a:schemeClr val="tx1"/>
              </a:solidFill>
              <a:latin typeface="Calibri" panose="020F0502020204030204" pitchFamily="34" charset="0"/>
            </a:endParaRPr>
          </a:p>
        </p:txBody>
      </p:sp>
    </p:spTree>
    <p:extLst>
      <p:ext uri="{BB962C8B-B14F-4D97-AF65-F5344CB8AC3E}">
        <p14:creationId xmlns:p14="http://schemas.microsoft.com/office/powerpoint/2010/main" val="1747048159"/>
      </p:ext>
    </p:extLst>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4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sp>
        <p:nvSpPr>
          <p:cNvPr id="5" name="CaixaDeTexto 4"/>
          <p:cNvSpPr txBox="1"/>
          <p:nvPr/>
        </p:nvSpPr>
        <p:spPr>
          <a:xfrm>
            <a:off x="323528" y="1628800"/>
            <a:ext cx="8424936" cy="1277273"/>
          </a:xfrm>
          <a:prstGeom prst="rect">
            <a:avLst/>
          </a:prstGeom>
          <a:noFill/>
        </p:spPr>
        <p:txBody>
          <a:bodyPr wrap="square" rtlCol="0">
            <a:spAutoFit/>
          </a:bodyPr>
          <a:lstStyle/>
          <a:p>
            <a:r>
              <a:rPr lang="pt-BR" sz="1400" dirty="0" smtClean="0">
                <a:solidFill>
                  <a:schemeClr val="tx1"/>
                </a:solidFill>
              </a:rPr>
              <a:t>A Eaton vem trabalhando em transmissões automatizadas desde 1985. Com o avanço contínuo de seus produtos, sentiu a necessidade de desenvolver um programa próprio, com capacidade não só de estabelecer comunicação e obter os códigos de falhas, mas também de acessar funções avançadas embutidas nos controladores eletrônicos proprietários, podendo monitorá-los e configurá-los de forma simples e direta.</a:t>
            </a:r>
            <a:endParaRPr lang="pt-BR" sz="1400" dirty="0">
              <a:solidFill>
                <a:schemeClr val="tx1"/>
              </a:solidFill>
            </a:endParaRPr>
          </a:p>
        </p:txBody>
      </p:sp>
      <p:grpSp>
        <p:nvGrpSpPr>
          <p:cNvPr id="9" name="Grupo 8"/>
          <p:cNvGrpSpPr/>
          <p:nvPr/>
        </p:nvGrpSpPr>
        <p:grpSpPr>
          <a:xfrm>
            <a:off x="1115616" y="2996952"/>
            <a:ext cx="6912768" cy="3540750"/>
            <a:chOff x="1115616" y="2996952"/>
            <a:chExt cx="6912768" cy="3540750"/>
          </a:xfrm>
        </p:grpSpPr>
        <p:pic>
          <p:nvPicPr>
            <p:cNvPr id="6" name="Imagem 5"/>
            <p:cNvPicPr>
              <a:picLocks noChangeAspect="1"/>
            </p:cNvPicPr>
            <p:nvPr/>
          </p:nvPicPr>
          <p:blipFill>
            <a:blip r:embed="rId2"/>
            <a:stretch>
              <a:fillRect/>
            </a:stretch>
          </p:blipFill>
          <p:spPr>
            <a:xfrm>
              <a:off x="1115616" y="2996952"/>
              <a:ext cx="6840760" cy="3540750"/>
            </a:xfrm>
            <a:prstGeom prst="rect">
              <a:avLst/>
            </a:prstGeom>
          </p:spPr>
        </p:pic>
        <p:sp>
          <p:nvSpPr>
            <p:cNvPr id="8" name="Seta para a direita listrada 7"/>
            <p:cNvSpPr/>
            <p:nvPr/>
          </p:nvSpPr>
          <p:spPr bwMode="auto">
            <a:xfrm>
              <a:off x="1331640" y="4581128"/>
              <a:ext cx="6696744" cy="288032"/>
            </a:xfrm>
            <a:prstGeom prst="stripedRightArrow">
              <a:avLst>
                <a:gd name="adj1" fmla="val 50000"/>
                <a:gd name="adj2" fmla="val 103909"/>
              </a:avLst>
            </a:prstGeom>
            <a:ln/>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spTree>
    <p:extLst>
      <p:ext uri="{BB962C8B-B14F-4D97-AF65-F5344CB8AC3E}">
        <p14:creationId xmlns:p14="http://schemas.microsoft.com/office/powerpoint/2010/main" val="3886760981"/>
      </p:ext>
    </p:extLst>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38200" y="0"/>
            <a:ext cx="7924800" cy="1096963"/>
          </a:xfrm>
        </p:spPr>
        <p:txBody>
          <a:bodyPr/>
          <a:lstStyle/>
          <a:p>
            <a:endParaRPr lang="en-US"/>
          </a:p>
        </p:txBody>
      </p:sp>
      <p:sp>
        <p:nvSpPr>
          <p:cNvPr id="50179" name="Rectangle 3"/>
          <p:cNvSpPr>
            <a:spLocks noGrp="1" noChangeArrowheads="1"/>
          </p:cNvSpPr>
          <p:nvPr>
            <p:ph type="body" idx="1"/>
          </p:nvPr>
        </p:nvSpPr>
        <p:spPr/>
        <p:txBody>
          <a:bodyPr/>
          <a:lstStyle/>
          <a:p>
            <a:endParaRPr lang="en-US"/>
          </a:p>
        </p:txBody>
      </p:sp>
      <p:sp>
        <p:nvSpPr>
          <p:cNvPr id="50180" name="Rectangle 4"/>
          <p:cNvSpPr>
            <a:spLocks noChangeArrowheads="1"/>
          </p:cNvSpPr>
          <p:nvPr/>
        </p:nvSpPr>
        <p:spPr bwMode="auto">
          <a:xfrm>
            <a:off x="0" y="0"/>
            <a:ext cx="9144000" cy="6858000"/>
          </a:xfrm>
          <a:prstGeom prst="rect">
            <a:avLst/>
          </a:prstGeom>
          <a:solidFill>
            <a:srgbClr val="0067C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0181" name="Picture 5" descr="eaton_signature_white on 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438400"/>
            <a:ext cx="4089400" cy="172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sp>
        <p:nvSpPr>
          <p:cNvPr id="6" name="Retângulo 5"/>
          <p:cNvSpPr/>
          <p:nvPr/>
        </p:nvSpPr>
        <p:spPr>
          <a:xfrm>
            <a:off x="179512" y="1628800"/>
            <a:ext cx="8640960" cy="4056495"/>
          </a:xfrm>
          <a:prstGeom prst="rect">
            <a:avLst/>
          </a:prstGeom>
        </p:spPr>
        <p:txBody>
          <a:bodyPr wrap="square">
            <a:spAutoFit/>
          </a:bodyPr>
          <a:lstStyle/>
          <a:p>
            <a:pPr marL="269875">
              <a:spcAft>
                <a:spcPts val="0"/>
              </a:spcAft>
            </a:pPr>
            <a:r>
              <a:rPr lang="pt-BR" dirty="0">
                <a:solidFill>
                  <a:schemeClr val="tx1"/>
                </a:solidFill>
                <a:latin typeface="Calibri" panose="020F0502020204030204" pitchFamily="34" charset="0"/>
              </a:rPr>
              <a:t>O ServiceRanger é um programa de diagnóstico e serviço, baseado em computador, que  fornece acesso aos produtos eletrônicos Eaton. Com o ServiceRanger você irá aumentar a disponibilidade </a:t>
            </a:r>
            <a:r>
              <a:rPr lang="pt-BR" dirty="0" smtClean="0">
                <a:solidFill>
                  <a:schemeClr val="tx1"/>
                </a:solidFill>
                <a:latin typeface="Calibri" panose="020F0502020204030204" pitchFamily="34" charset="0"/>
              </a:rPr>
              <a:t>dos veículos</a:t>
            </a:r>
            <a:r>
              <a:rPr lang="pt-BR" dirty="0">
                <a:solidFill>
                  <a:schemeClr val="tx1"/>
                </a:solidFill>
                <a:latin typeface="Calibri" panose="020F0502020204030204" pitchFamily="34" charset="0"/>
              </a:rPr>
              <a:t>, </a:t>
            </a:r>
            <a:r>
              <a:rPr lang="pt-BR" dirty="0" smtClean="0">
                <a:solidFill>
                  <a:schemeClr val="tx1"/>
                </a:solidFill>
                <a:latin typeface="Calibri" panose="020F0502020204030204" pitchFamily="34" charset="0"/>
              </a:rPr>
              <a:t>executar </a:t>
            </a:r>
            <a:r>
              <a:rPr lang="pt-BR" dirty="0">
                <a:solidFill>
                  <a:schemeClr val="tx1"/>
                </a:solidFill>
                <a:latin typeface="Calibri" panose="020F0502020204030204" pitchFamily="34" charset="0"/>
              </a:rPr>
              <a:t>procedimentos de reparo precisos, ao mesmo tempo em que aumenta </a:t>
            </a:r>
            <a:r>
              <a:rPr lang="pt-BR" dirty="0" smtClean="0">
                <a:solidFill>
                  <a:schemeClr val="tx1"/>
                </a:solidFill>
                <a:latin typeface="Calibri" panose="020F0502020204030204" pitchFamily="34" charset="0"/>
              </a:rPr>
              <a:t>a produtividade.</a:t>
            </a:r>
          </a:p>
          <a:p>
            <a:pPr marL="269875">
              <a:spcAft>
                <a:spcPts val="0"/>
              </a:spcAft>
            </a:pPr>
            <a:endParaRPr lang="pt-BR" dirty="0">
              <a:solidFill>
                <a:schemeClr val="tx1"/>
              </a:solidFill>
            </a:endParaRPr>
          </a:p>
          <a:p>
            <a:pPr marL="269875">
              <a:spcAft>
                <a:spcPts val="0"/>
              </a:spcAft>
            </a:pPr>
            <a:r>
              <a:rPr lang="pt-BR" dirty="0">
                <a:solidFill>
                  <a:schemeClr val="tx1"/>
                </a:solidFill>
                <a:latin typeface="Calibri" panose="020F0502020204030204" pitchFamily="34" charset="0"/>
              </a:rPr>
              <a:t>Alguns dos maiores benefícios de se utilizar o ServiceRanger:</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Exibir </a:t>
            </a:r>
            <a:r>
              <a:rPr lang="pt-BR" dirty="0">
                <a:solidFill>
                  <a:schemeClr val="tx1"/>
                </a:solidFill>
                <a:latin typeface="Calibri" panose="020F0502020204030204" pitchFamily="34" charset="0"/>
              </a:rPr>
              <a:t>informações sobre as </a:t>
            </a:r>
            <a:r>
              <a:rPr lang="pt-BR" dirty="0" err="1">
                <a:solidFill>
                  <a:schemeClr val="tx1"/>
                </a:solidFill>
                <a:latin typeface="Calibri" panose="020F0502020204030204" pitchFamily="34" charset="0"/>
              </a:rPr>
              <a:t>ECUs</a:t>
            </a:r>
            <a:r>
              <a:rPr lang="pt-BR" dirty="0">
                <a:solidFill>
                  <a:schemeClr val="tx1"/>
                </a:solidFill>
                <a:latin typeface="Calibri" panose="020F0502020204030204" pitchFamily="34" charset="0"/>
              </a:rPr>
              <a:t> conectadas;</a:t>
            </a: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Ver </a:t>
            </a:r>
            <a:r>
              <a:rPr lang="pt-BR" dirty="0">
                <a:solidFill>
                  <a:schemeClr val="tx1"/>
                </a:solidFill>
                <a:latin typeface="Calibri" panose="020F0502020204030204" pitchFamily="34" charset="0"/>
              </a:rPr>
              <a:t>os códigos de falhas ativos e inativos;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Visualizar </a:t>
            </a:r>
            <a:r>
              <a:rPr lang="pt-BR" dirty="0">
                <a:solidFill>
                  <a:schemeClr val="tx1"/>
                </a:solidFill>
                <a:latin typeface="Calibri" panose="020F0502020204030204" pitchFamily="34" charset="0"/>
              </a:rPr>
              <a:t>dados em tempo real, com o veículo em funcionamento;</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Ver </a:t>
            </a:r>
            <a:r>
              <a:rPr lang="pt-BR" dirty="0">
                <a:solidFill>
                  <a:schemeClr val="tx1"/>
                </a:solidFill>
                <a:latin typeface="Calibri" panose="020F0502020204030204" pitchFamily="34" charset="0"/>
              </a:rPr>
              <a:t>a configuração de um produto;</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Alterar </a:t>
            </a:r>
            <a:r>
              <a:rPr lang="pt-BR" dirty="0">
                <a:solidFill>
                  <a:schemeClr val="tx1"/>
                </a:solidFill>
                <a:latin typeface="Calibri" panose="020F0502020204030204" pitchFamily="34" charset="0"/>
              </a:rPr>
              <a:t>a configuração de produtos;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Atualizar </a:t>
            </a:r>
            <a:r>
              <a:rPr lang="pt-BR" dirty="0">
                <a:solidFill>
                  <a:schemeClr val="tx1"/>
                </a:solidFill>
                <a:latin typeface="Calibri" panose="020F0502020204030204" pitchFamily="34" charset="0"/>
              </a:rPr>
              <a:t>programas em produtos;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Imprimir </a:t>
            </a:r>
            <a:r>
              <a:rPr lang="pt-BR" dirty="0">
                <a:solidFill>
                  <a:schemeClr val="tx1"/>
                </a:solidFill>
                <a:latin typeface="Calibri" panose="020F0502020204030204" pitchFamily="34" charset="0"/>
              </a:rPr>
              <a:t>ou exportar relatórios de configuração e diagnósticos.</a:t>
            </a:r>
            <a:endParaRPr lang="pt-BR" dirty="0">
              <a:solidFill>
                <a:schemeClr val="tx1"/>
              </a:solidFill>
              <a:effectLst/>
            </a:endParaRPr>
          </a:p>
        </p:txBody>
      </p:sp>
    </p:spTree>
    <p:extLst>
      <p:ext uri="{BB962C8B-B14F-4D97-AF65-F5344CB8AC3E}">
        <p14:creationId xmlns:p14="http://schemas.microsoft.com/office/powerpoint/2010/main" val="2179198474"/>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Introdução</a:t>
            </a:r>
            <a:endParaRPr lang="en-US" sz="2400" dirty="0" smtClean="0"/>
          </a:p>
        </p:txBody>
      </p:sp>
      <p:sp>
        <p:nvSpPr>
          <p:cNvPr id="6" name="Retângulo 5"/>
          <p:cNvSpPr/>
          <p:nvPr/>
        </p:nvSpPr>
        <p:spPr>
          <a:xfrm>
            <a:off x="323528" y="1628800"/>
            <a:ext cx="8640960" cy="5155257"/>
          </a:xfrm>
          <a:prstGeom prst="rect">
            <a:avLst/>
          </a:prstGeom>
        </p:spPr>
        <p:txBody>
          <a:bodyPr wrap="square">
            <a:spAutoFit/>
          </a:bodyPr>
          <a:lstStyle/>
          <a:p>
            <a:pPr marL="269875">
              <a:spcAft>
                <a:spcPts val="0"/>
              </a:spcAft>
            </a:pPr>
            <a:r>
              <a:rPr lang="pt-BR" dirty="0">
                <a:solidFill>
                  <a:schemeClr val="tx1"/>
                </a:solidFill>
                <a:latin typeface="Calibri" panose="020F0502020204030204" pitchFamily="34" charset="0"/>
              </a:rPr>
              <a:t>O ServiceRanger é um programa de computador desenvolvido para diagnosticar e reparar componentes Eaton presentes em veículos comerciais. A comunicação é estabelecida através do conector de diagnóstico presente nos veículos com tecnologia eletrônica embarcada e está em conformidade com as normas SAE J1587 e SAE J1939, obedecendo o padrão de comunicações veicular RP1210-B TMC</a:t>
            </a:r>
            <a:r>
              <a:rPr lang="pt-BR" dirty="0" smtClean="0">
                <a:solidFill>
                  <a:schemeClr val="tx1"/>
                </a:solidFill>
                <a:latin typeface="Calibri" panose="020F0502020204030204" pitchFamily="34" charset="0"/>
              </a:rPr>
              <a:t>.</a:t>
            </a:r>
          </a:p>
          <a:p>
            <a:pPr marL="269875">
              <a:spcAft>
                <a:spcPts val="0"/>
              </a:spcAft>
            </a:pPr>
            <a:endParaRPr lang="pt-BR" dirty="0" smtClean="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smtClean="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a:p>
            <a:pPr marL="269875">
              <a:spcAft>
                <a:spcPts val="0"/>
              </a:spcAft>
            </a:pPr>
            <a:r>
              <a:rPr lang="pt-BR" sz="1400" dirty="0" smtClean="0">
                <a:solidFill>
                  <a:schemeClr val="tx1"/>
                </a:solidFill>
                <a:latin typeface="Calibri" panose="020F0502020204030204" pitchFamily="34" charset="0"/>
              </a:rPr>
              <a:t>As </a:t>
            </a:r>
            <a:r>
              <a:rPr lang="pt-BR" sz="1400" dirty="0">
                <a:solidFill>
                  <a:schemeClr val="tx1"/>
                </a:solidFill>
                <a:latin typeface="Calibri" panose="020F0502020204030204" pitchFamily="34" charset="0"/>
              </a:rPr>
              <a:t>normas SAE </a:t>
            </a:r>
            <a:r>
              <a:rPr lang="pt-BR" sz="1400" dirty="0" smtClean="0">
                <a:solidFill>
                  <a:schemeClr val="tx1"/>
                </a:solidFill>
                <a:latin typeface="Calibri" panose="020F0502020204030204" pitchFamily="34" charset="0"/>
              </a:rPr>
              <a:t>J1708 </a:t>
            </a:r>
            <a:r>
              <a:rPr lang="pt-BR" sz="1400" dirty="0">
                <a:solidFill>
                  <a:schemeClr val="tx1"/>
                </a:solidFill>
                <a:latin typeface="Calibri" panose="020F0502020204030204" pitchFamily="34" charset="0"/>
              </a:rPr>
              <a:t>e J1939 definem a comunicação entre os componentes eletrônicos instalados em um veículo, desde a instalação física até o protocolo de comunicação, por isso normalmente iremos encontrar a referência como “link” e não simplesmente </a:t>
            </a:r>
            <a:r>
              <a:rPr lang="pt-BR" sz="1400" dirty="0" smtClean="0">
                <a:solidFill>
                  <a:schemeClr val="tx1"/>
                </a:solidFill>
                <a:latin typeface="Calibri" panose="020F0502020204030204" pitchFamily="34" charset="0"/>
              </a:rPr>
              <a:t>“</a:t>
            </a:r>
            <a:r>
              <a:rPr lang="en-US" sz="1400" dirty="0" smtClean="0">
                <a:solidFill>
                  <a:schemeClr val="tx1"/>
                </a:solidFill>
                <a:latin typeface="Calibri" panose="020F0502020204030204" pitchFamily="34" charset="0"/>
              </a:rPr>
              <a:t>protocol</a:t>
            </a:r>
            <a:r>
              <a:rPr lang="pt-BR" sz="1400" dirty="0" smtClean="0">
                <a:solidFill>
                  <a:schemeClr val="tx1"/>
                </a:solidFill>
                <a:latin typeface="Calibri" panose="020F0502020204030204" pitchFamily="34" charset="0"/>
              </a:rPr>
              <a:t>” </a:t>
            </a:r>
            <a:r>
              <a:rPr lang="pt-BR" sz="1400" dirty="0">
                <a:solidFill>
                  <a:schemeClr val="tx1"/>
                </a:solidFill>
                <a:latin typeface="Calibri" panose="020F0502020204030204" pitchFamily="34" charset="0"/>
              </a:rPr>
              <a:t>na documentação existente. </a:t>
            </a:r>
            <a:endParaRPr lang="pt-BR" sz="1400" dirty="0" smtClean="0">
              <a:solidFill>
                <a:schemeClr val="tx1"/>
              </a:solidFill>
              <a:latin typeface="Calibri" panose="020F0502020204030204" pitchFamily="34" charset="0"/>
            </a:endParaRPr>
          </a:p>
          <a:p>
            <a:pPr marL="269875">
              <a:spcAft>
                <a:spcPts val="0"/>
              </a:spcAft>
            </a:pPr>
            <a:endParaRPr lang="pt-BR" sz="1400" dirty="0" smtClean="0">
              <a:solidFill>
                <a:schemeClr val="tx1"/>
              </a:solidFill>
              <a:latin typeface="Calibri" panose="020F0502020204030204" pitchFamily="34" charset="0"/>
            </a:endParaRPr>
          </a:p>
          <a:p>
            <a:pPr marL="269875">
              <a:spcAft>
                <a:spcPts val="0"/>
              </a:spcAft>
            </a:pPr>
            <a:r>
              <a:rPr lang="pt-BR" sz="1400" dirty="0" smtClean="0">
                <a:solidFill>
                  <a:schemeClr val="tx1"/>
                </a:solidFill>
                <a:latin typeface="Calibri" panose="020F0502020204030204" pitchFamily="34" charset="0"/>
              </a:rPr>
              <a:t>A </a:t>
            </a:r>
            <a:r>
              <a:rPr lang="pt-BR" sz="1400" dirty="0">
                <a:solidFill>
                  <a:schemeClr val="tx1"/>
                </a:solidFill>
                <a:latin typeface="Calibri" panose="020F0502020204030204" pitchFamily="34" charset="0"/>
              </a:rPr>
              <a:t>RP1210 é uma recomendação (RP) elaborada pelo Conselho de Manutenção e Tecnologia (TMC) que objetiva criar um padrão para os dispositivos de conexão entre as unidades de controle dos veículos comerciais e computadores baseados no padrão X86 (IBM PC).</a:t>
            </a:r>
          </a:p>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smtClean="0">
              <a:solidFill>
                <a:schemeClr val="tx1"/>
              </a:solidFill>
              <a:latin typeface="Calibri" panose="020F0502020204030204" pitchFamily="34" charset="0"/>
            </a:endParaRPr>
          </a:p>
        </p:txBody>
      </p:sp>
      <p:sp>
        <p:nvSpPr>
          <p:cNvPr id="5" name="Retângulo 4"/>
          <p:cNvSpPr/>
          <p:nvPr/>
        </p:nvSpPr>
        <p:spPr>
          <a:xfrm>
            <a:off x="323528" y="3789040"/>
            <a:ext cx="8424936" cy="683264"/>
          </a:xfrm>
          <a:prstGeom prst="rect">
            <a:avLst/>
          </a:prstGeom>
        </p:spPr>
        <p:txBody>
          <a:bodyPr wrap="square">
            <a:spAutoFit/>
          </a:bodyPr>
          <a:lstStyle/>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p:txBody>
      </p:sp>
      <p:pic>
        <p:nvPicPr>
          <p:cNvPr id="7" name="Imagem 6"/>
          <p:cNvPicPr>
            <a:picLocks noChangeAspect="1"/>
          </p:cNvPicPr>
          <p:nvPr/>
        </p:nvPicPr>
        <p:blipFill>
          <a:blip r:embed="rId2"/>
          <a:stretch>
            <a:fillRect/>
          </a:stretch>
        </p:blipFill>
        <p:spPr>
          <a:xfrm>
            <a:off x="4932040" y="2780928"/>
            <a:ext cx="1545646" cy="1157742"/>
          </a:xfrm>
          <a:prstGeom prst="rect">
            <a:avLst/>
          </a:prstGeom>
        </p:spPr>
      </p:pic>
      <p:pic>
        <p:nvPicPr>
          <p:cNvPr id="8" name="Imagem 7"/>
          <p:cNvPicPr>
            <a:picLocks noChangeAspect="1"/>
          </p:cNvPicPr>
          <p:nvPr/>
        </p:nvPicPr>
        <p:blipFill>
          <a:blip r:embed="rId3"/>
          <a:stretch>
            <a:fillRect/>
          </a:stretch>
        </p:blipFill>
        <p:spPr>
          <a:xfrm>
            <a:off x="7020272" y="2780928"/>
            <a:ext cx="1634285" cy="1224136"/>
          </a:xfrm>
          <a:prstGeom prst="rect">
            <a:avLst/>
          </a:prstGeom>
        </p:spPr>
      </p:pic>
      <p:sp>
        <p:nvSpPr>
          <p:cNvPr id="9" name="CaixaDeTexto 8"/>
          <p:cNvSpPr txBox="1"/>
          <p:nvPr/>
        </p:nvSpPr>
        <p:spPr>
          <a:xfrm>
            <a:off x="4572000" y="4005064"/>
            <a:ext cx="2051720" cy="203133"/>
          </a:xfrm>
          <a:prstGeom prst="rect">
            <a:avLst/>
          </a:prstGeom>
          <a:noFill/>
        </p:spPr>
        <p:txBody>
          <a:bodyPr wrap="square" lIns="0" tIns="0" rIns="0" bIns="0" rtlCol="0">
            <a:spAutoFit/>
          </a:bodyPr>
          <a:lstStyle/>
          <a:p>
            <a:pPr marL="269875">
              <a:spcAft>
                <a:spcPts val="0"/>
              </a:spcAft>
            </a:pPr>
            <a:r>
              <a:rPr lang="pt-BR" sz="1200" dirty="0" smtClean="0">
                <a:solidFill>
                  <a:schemeClr val="tx1"/>
                </a:solidFill>
                <a:latin typeface="Calibri" panose="020F0502020204030204" pitchFamily="34" charset="0"/>
              </a:rPr>
              <a:t>J1939 </a:t>
            </a:r>
            <a:r>
              <a:rPr lang="pt-BR" sz="1200" dirty="0">
                <a:solidFill>
                  <a:schemeClr val="tx1"/>
                </a:solidFill>
                <a:latin typeface="Calibri" panose="020F0502020204030204" pitchFamily="34" charset="0"/>
              </a:rPr>
              <a:t>– </a:t>
            </a:r>
            <a:r>
              <a:rPr lang="pt-BR" sz="1200" dirty="0" err="1">
                <a:solidFill>
                  <a:schemeClr val="tx1"/>
                </a:solidFill>
                <a:latin typeface="Calibri" panose="020F0502020204030204" pitchFamily="34" charset="0"/>
              </a:rPr>
              <a:t>Deutsh</a:t>
            </a:r>
            <a:r>
              <a:rPr lang="pt-BR" sz="1200" dirty="0">
                <a:solidFill>
                  <a:schemeClr val="tx1"/>
                </a:solidFill>
                <a:latin typeface="Calibri" panose="020F0502020204030204" pitchFamily="34" charset="0"/>
              </a:rPr>
              <a:t> </a:t>
            </a:r>
            <a:r>
              <a:rPr lang="pt-BR" sz="1200" dirty="0" smtClean="0">
                <a:solidFill>
                  <a:schemeClr val="tx1"/>
                </a:solidFill>
                <a:latin typeface="Calibri" panose="020F0502020204030204" pitchFamily="34" charset="0"/>
              </a:rPr>
              <a:t>HD10-9</a:t>
            </a:r>
            <a:endParaRPr lang="pt-BR" sz="1200" dirty="0">
              <a:solidFill>
                <a:schemeClr val="tx1"/>
              </a:solidFill>
              <a:latin typeface="Calibri" panose="020F0502020204030204" pitchFamily="34" charset="0"/>
            </a:endParaRPr>
          </a:p>
        </p:txBody>
      </p:sp>
      <p:sp>
        <p:nvSpPr>
          <p:cNvPr id="10" name="CaixaDeTexto 9"/>
          <p:cNvSpPr txBox="1"/>
          <p:nvPr/>
        </p:nvSpPr>
        <p:spPr>
          <a:xfrm>
            <a:off x="6660232" y="4005064"/>
            <a:ext cx="2267744" cy="203133"/>
          </a:xfrm>
          <a:prstGeom prst="rect">
            <a:avLst/>
          </a:prstGeom>
          <a:noFill/>
        </p:spPr>
        <p:txBody>
          <a:bodyPr wrap="square" lIns="0" tIns="0" rIns="0" bIns="0" rtlCol="0">
            <a:spAutoFit/>
          </a:bodyPr>
          <a:lstStyle/>
          <a:p>
            <a:pPr marL="269875">
              <a:spcAft>
                <a:spcPts val="0"/>
              </a:spcAft>
            </a:pPr>
            <a:r>
              <a:rPr lang="pt-BR" sz="1200" dirty="0" smtClean="0">
                <a:solidFill>
                  <a:schemeClr val="tx1"/>
                </a:solidFill>
                <a:latin typeface="Calibri" panose="020F0502020204030204" pitchFamily="34" charset="0"/>
              </a:rPr>
              <a:t>J1708/J1587 </a:t>
            </a:r>
            <a:r>
              <a:rPr lang="pt-BR" sz="1200" dirty="0">
                <a:solidFill>
                  <a:schemeClr val="tx1"/>
                </a:solidFill>
                <a:latin typeface="Calibri" panose="020F0502020204030204" pitchFamily="34" charset="0"/>
              </a:rPr>
              <a:t>– </a:t>
            </a:r>
            <a:r>
              <a:rPr lang="pt-BR" sz="1200" dirty="0" err="1">
                <a:solidFill>
                  <a:schemeClr val="tx1"/>
                </a:solidFill>
                <a:latin typeface="Calibri" panose="020F0502020204030204" pitchFamily="34" charset="0"/>
              </a:rPr>
              <a:t>Deutsh</a:t>
            </a:r>
            <a:r>
              <a:rPr lang="pt-BR" sz="1200" dirty="0">
                <a:solidFill>
                  <a:schemeClr val="tx1"/>
                </a:solidFill>
                <a:latin typeface="Calibri" panose="020F0502020204030204" pitchFamily="34" charset="0"/>
              </a:rPr>
              <a:t> </a:t>
            </a:r>
            <a:r>
              <a:rPr lang="pt-BR" sz="1200" dirty="0" smtClean="0">
                <a:solidFill>
                  <a:schemeClr val="tx1"/>
                </a:solidFill>
                <a:latin typeface="Calibri" panose="020F0502020204030204" pitchFamily="34" charset="0"/>
              </a:rPr>
              <a:t>HD10-6</a:t>
            </a:r>
            <a:endParaRPr lang="pt-BR" sz="12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431503909"/>
      </p:ext>
    </p:extLst>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Introdução</a:t>
            </a:r>
            <a:endParaRPr lang="en-US" sz="2400" dirty="0" smtClean="0"/>
          </a:p>
        </p:txBody>
      </p:sp>
      <p:sp>
        <p:nvSpPr>
          <p:cNvPr id="6" name="Retângulo 5"/>
          <p:cNvSpPr/>
          <p:nvPr/>
        </p:nvSpPr>
        <p:spPr>
          <a:xfrm>
            <a:off x="179512" y="1628800"/>
            <a:ext cx="8640960" cy="3874907"/>
          </a:xfrm>
          <a:prstGeom prst="rect">
            <a:avLst/>
          </a:prstGeom>
        </p:spPr>
        <p:txBody>
          <a:bodyPr wrap="square">
            <a:spAutoFit/>
          </a:bodyPr>
          <a:lstStyle/>
          <a:p>
            <a:r>
              <a:rPr lang="pt-BR" b="1" dirty="0">
                <a:solidFill>
                  <a:schemeClr val="tx1"/>
                </a:solidFill>
                <a:latin typeface="Calibri" panose="020F0502020204030204" pitchFamily="34" charset="0"/>
              </a:rPr>
              <a:t>Os seguintes produtos Eaton são suportados:</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AutoShift</a:t>
            </a:r>
            <a:r>
              <a:rPr lang="pt-BR" dirty="0">
                <a:solidFill>
                  <a:schemeClr val="tx1"/>
                </a:solidFill>
                <a:latin typeface="Calibri" panose="020F0502020204030204" pitchFamily="34" charset="0"/>
              </a:rPr>
              <a:t>/</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Gen2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Lightning</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AutoShift</a:t>
            </a:r>
            <a:r>
              <a:rPr lang="pt-BR" dirty="0">
                <a:solidFill>
                  <a:schemeClr val="tx1"/>
                </a:solidFill>
                <a:latin typeface="Calibri" panose="020F0502020204030204" pitchFamily="34" charset="0"/>
              </a:rPr>
              <a:t>/</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Gen3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a:t>
            </a:r>
            <a:r>
              <a:rPr lang="pt-BR" i="1" dirty="0">
                <a:solidFill>
                  <a:schemeClr val="tx1"/>
                </a:solidFill>
                <a:latin typeface="Calibri" panose="020F0502020204030204" pitchFamily="34" charset="0"/>
              </a:rPr>
              <a:t>PLUS</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Hybrid</a:t>
            </a:r>
            <a:r>
              <a:rPr lang="pt-BR" dirty="0">
                <a:solidFill>
                  <a:schemeClr val="tx1"/>
                </a:solidFill>
                <a:latin typeface="Calibri" panose="020F0502020204030204" pitchFamily="34" charset="0"/>
              </a:rPr>
              <a:t> Electric Systems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Hydraulic</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Launch</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Assist</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err="1">
                <a:solidFill>
                  <a:schemeClr val="tx1"/>
                </a:solidFill>
                <a:latin typeface="Calibri" panose="020F0502020204030204" pitchFamily="34" charset="0"/>
              </a:rPr>
              <a:t>Fuller</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Advantage</a:t>
            </a:r>
            <a:r>
              <a:rPr lang="pt-BR" dirty="0">
                <a:solidFill>
                  <a:schemeClr val="tx1"/>
                </a:solidFill>
                <a:latin typeface="Calibri" panose="020F0502020204030204" pitchFamily="34" charset="0"/>
              </a:rPr>
              <a:t>™ Series </a:t>
            </a:r>
            <a:endParaRPr lang="pt-BR" dirty="0" smtClean="0">
              <a:solidFill>
                <a:schemeClr val="tx1"/>
              </a:solidFill>
              <a:latin typeface="Calibri" panose="020F0502020204030204" pitchFamily="34" charset="0"/>
            </a:endParaRPr>
          </a:p>
          <a:p>
            <a:pPr lvl="1"/>
            <a:endParaRPr lang="pt-BR" dirty="0">
              <a:solidFill>
                <a:schemeClr val="tx1"/>
              </a:solidFill>
              <a:latin typeface="Calibri" panose="020F0502020204030204" pitchFamily="34" charset="0"/>
            </a:endParaRPr>
          </a:p>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endParaRPr lang="pt-BR" b="1" dirty="0" smtClean="0">
              <a:solidFill>
                <a:schemeClr val="tx1"/>
              </a:solidFill>
              <a:latin typeface="Calibri" panose="020F0502020204030204" pitchFamily="34" charset="0"/>
            </a:endParaRPr>
          </a:p>
          <a:p>
            <a:r>
              <a:rPr lang="pt-BR" dirty="0" smtClean="0">
                <a:solidFill>
                  <a:schemeClr val="tx1"/>
                </a:solidFill>
                <a:latin typeface="Calibri" panose="020F0502020204030204" pitchFamily="34" charset="0"/>
              </a:rPr>
              <a:t>o </a:t>
            </a:r>
            <a:r>
              <a:rPr lang="pt-BR" dirty="0">
                <a:solidFill>
                  <a:schemeClr val="tx1"/>
                </a:solidFill>
                <a:latin typeface="Calibri" panose="020F0502020204030204" pitchFamily="34" charset="0"/>
              </a:rPr>
              <a:t>tipo de licença adquirida define quais produtos são suportados pelo programa instalado em seu computador. Para detalhes, verifique a documentação fornecida junto com a </a:t>
            </a:r>
            <a:r>
              <a:rPr lang="pt-BR" dirty="0" smtClean="0">
                <a:solidFill>
                  <a:schemeClr val="tx1"/>
                </a:solidFill>
                <a:latin typeface="Calibri" panose="020F0502020204030204" pitchFamily="34" charset="0"/>
              </a:rPr>
              <a:t>licença</a:t>
            </a:r>
            <a:endParaRPr lang="pt-BR" dirty="0">
              <a:solidFill>
                <a:schemeClr val="tx1"/>
              </a:solidFill>
              <a:latin typeface="Calibri" panose="020F0502020204030204" pitchFamily="34" charset="0"/>
            </a:endParaRPr>
          </a:p>
        </p:txBody>
      </p:sp>
    </p:spTree>
    <p:extLst>
      <p:ext uri="{BB962C8B-B14F-4D97-AF65-F5344CB8AC3E}">
        <p14:creationId xmlns:p14="http://schemas.microsoft.com/office/powerpoint/2010/main" val="910512994"/>
      </p:ext>
    </p:extLst>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179512" y="1628800"/>
            <a:ext cx="8640960" cy="4705904"/>
          </a:xfrm>
          <a:prstGeom prst="rect">
            <a:avLst/>
          </a:prstGeom>
        </p:spPr>
        <p:txBody>
          <a:bodyPr wrap="square">
            <a:spAutoFit/>
          </a:bodyPr>
          <a:lstStyle/>
          <a:p>
            <a:r>
              <a:rPr lang="pt-BR" b="1" dirty="0">
                <a:solidFill>
                  <a:schemeClr val="tx1"/>
                </a:solidFill>
                <a:latin typeface="Calibri" panose="020F0502020204030204" pitchFamily="34" charset="0"/>
              </a:rPr>
              <a:t>Para instalação e operação do ServiceRanger, o computador deve ter os seguintes requisitos:</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Plataforma IBM PC;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Sistema operacional </a:t>
            </a:r>
            <a:r>
              <a:rPr lang="pt-BR" dirty="0" smtClean="0">
                <a:solidFill>
                  <a:schemeClr val="tx1"/>
                </a:solidFill>
                <a:latin typeface="Calibri" panose="020F0502020204030204" pitchFamily="34" charset="0"/>
              </a:rPr>
              <a:t>Windows XP ou mais recente com 32 ou 64 bits</a:t>
            </a:r>
            <a:endParaRPr lang="pt-BR"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a:solidFill>
                  <a:schemeClr val="tx1"/>
                </a:solidFill>
                <a:latin typeface="Calibri" panose="020F0502020204030204" pitchFamily="34" charset="0"/>
              </a:rPr>
              <a:t>Processador com 1.8 GHz dual core ou mais potente;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Memória de 2 GB mínimo;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Disco rígido com 40 GB de espaço livre;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Monitor </a:t>
            </a:r>
            <a:r>
              <a:rPr lang="pt-BR" dirty="0" smtClean="0">
                <a:solidFill>
                  <a:schemeClr val="tx1"/>
                </a:solidFill>
                <a:latin typeface="Calibri" panose="020F0502020204030204" pitchFamily="34" charset="0"/>
              </a:rPr>
              <a:t>SVGA (1024 x 768 pixels) ; </a:t>
            </a:r>
            <a:endParaRPr lang="pt-BR"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a:solidFill>
                  <a:schemeClr val="tx1"/>
                </a:solidFill>
                <a:latin typeface="Calibri" panose="020F0502020204030204" pitchFamily="34" charset="0"/>
              </a:rPr>
              <a:t>Conexão com Internet para validação, atualização e revalidação da licença;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Requer Microsoft </a:t>
            </a:r>
            <a:r>
              <a:rPr lang="pt-BR" dirty="0" err="1">
                <a:solidFill>
                  <a:schemeClr val="tx1"/>
                </a:solidFill>
                <a:latin typeface="Calibri" panose="020F0502020204030204" pitchFamily="34" charset="0"/>
              </a:rPr>
              <a:t>.Net</a:t>
            </a:r>
            <a:r>
              <a:rPr lang="pt-BR" dirty="0">
                <a:solidFill>
                  <a:schemeClr val="tx1"/>
                </a:solidFill>
                <a:latin typeface="Calibri" panose="020F0502020204030204" pitchFamily="34" charset="0"/>
              </a:rPr>
              <a:t> Framework 4.0 </a:t>
            </a:r>
            <a:r>
              <a:rPr lang="pt-BR" dirty="0" smtClean="0">
                <a:solidFill>
                  <a:schemeClr val="tx1"/>
                </a:solidFill>
                <a:latin typeface="Calibri" panose="020F0502020204030204" pitchFamily="34" charset="0"/>
              </a:rPr>
              <a:t>(*)</a:t>
            </a:r>
          </a:p>
          <a:p>
            <a:pPr marL="742950" lvl="1" indent="-285750">
              <a:buFont typeface="Arial" panose="020B0604020202020204" pitchFamily="34" charset="0"/>
              <a:buChar char="•"/>
            </a:pPr>
            <a:r>
              <a:rPr lang="pt-BR" dirty="0" smtClean="0">
                <a:solidFill>
                  <a:schemeClr val="tx1"/>
                </a:solidFill>
                <a:latin typeface="Calibri" panose="020F0502020204030204" pitchFamily="34" charset="0"/>
              </a:rPr>
              <a:t>Porta de comunicação USB</a:t>
            </a:r>
          </a:p>
          <a:p>
            <a:pPr lvl="1"/>
            <a:r>
              <a:rPr lang="pt-BR" sz="1200" dirty="0" smtClean="0">
                <a:solidFill>
                  <a:schemeClr val="tx1"/>
                </a:solidFill>
                <a:latin typeface="Calibri" panose="020F0502020204030204" pitchFamily="34" charset="0"/>
              </a:rPr>
              <a:t>(*) coleção de rotinas desenvolvidas pela Microsoft que podem ser utilizadas por desenvolvedores de aplicativos.</a:t>
            </a:r>
            <a:endParaRPr lang="pt-BR" sz="1200" dirty="0">
              <a:solidFill>
                <a:schemeClr val="tx1"/>
              </a:solidFill>
              <a:latin typeface="Calibri" panose="020F0502020204030204" pitchFamily="34" charset="0"/>
            </a:endParaRPr>
          </a:p>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endParaRPr lang="pt-BR" b="1" dirty="0" smtClean="0">
              <a:solidFill>
                <a:schemeClr val="tx1"/>
              </a:solidFill>
              <a:latin typeface="Calibri" panose="020F0502020204030204" pitchFamily="34" charset="0"/>
            </a:endParaRPr>
          </a:p>
          <a:p>
            <a:r>
              <a:rPr lang="pt-BR" dirty="0">
                <a:solidFill>
                  <a:schemeClr val="tx1"/>
                </a:solidFill>
                <a:latin typeface="Calibri" panose="020F0502020204030204" pitchFamily="34" charset="0"/>
              </a:rPr>
              <a:t>Você irá necessitar de privilégios de administrador para poder instalar esse programa. Se não for o administrador ou se não estiver certo sobre isso, consulte o suporte de informática de sua empresa antes de iniciar a instalação. </a:t>
            </a:r>
          </a:p>
        </p:txBody>
      </p:sp>
    </p:spTree>
    <p:extLst>
      <p:ext uri="{BB962C8B-B14F-4D97-AF65-F5344CB8AC3E}">
        <p14:creationId xmlns:p14="http://schemas.microsoft.com/office/powerpoint/2010/main" val="1395316139"/>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317284"/>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1) Para baixar, acesse:</a:t>
            </a:r>
          </a:p>
          <a:p>
            <a:r>
              <a:rPr lang="pt-BR" sz="1000" b="1" dirty="0">
                <a:solidFill>
                  <a:schemeClr val="tx1"/>
                </a:solidFill>
                <a:latin typeface="Calibri" panose="020F0502020204030204" pitchFamily="34" charset="0"/>
                <a:hlinkClick r:id="rId2"/>
              </a:rPr>
              <a:t>http://</a:t>
            </a:r>
            <a:r>
              <a:rPr lang="pt-BR" sz="1000" b="1" dirty="0" smtClean="0">
                <a:solidFill>
                  <a:schemeClr val="tx1"/>
                </a:solidFill>
                <a:latin typeface="Calibri" panose="020F0502020204030204" pitchFamily="34" charset="0"/>
                <a:hlinkClick r:id="rId2"/>
              </a:rPr>
              <a:t>www.roadranger.com/rr/CustomerSupport/Support/ServiceRanger/index.htm?wtredirect=www.roadranger.com/serviceranger</a:t>
            </a:r>
            <a:endParaRPr lang="pt-BR" sz="1000" b="1" dirty="0" smtClean="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pic>
        <p:nvPicPr>
          <p:cNvPr id="2" name="Imagem 1"/>
          <p:cNvPicPr>
            <a:picLocks noChangeAspect="1"/>
          </p:cNvPicPr>
          <p:nvPr/>
        </p:nvPicPr>
        <p:blipFill>
          <a:blip r:embed="rId3"/>
          <a:stretch>
            <a:fillRect/>
          </a:stretch>
        </p:blipFill>
        <p:spPr>
          <a:xfrm>
            <a:off x="251520" y="2492896"/>
            <a:ext cx="5301033" cy="3168352"/>
          </a:xfrm>
          <a:prstGeom prst="rect">
            <a:avLst/>
          </a:prstGeom>
        </p:spPr>
      </p:pic>
      <p:sp>
        <p:nvSpPr>
          <p:cNvPr id="3" name="Texto explicativo em elipse 2"/>
          <p:cNvSpPr/>
          <p:nvPr/>
        </p:nvSpPr>
        <p:spPr bwMode="auto">
          <a:xfrm>
            <a:off x="5868144" y="3140967"/>
            <a:ext cx="2448272" cy="1727365"/>
          </a:xfrm>
          <a:prstGeom prst="wedgeEllipseCallout">
            <a:avLst>
              <a:gd name="adj1" fmla="val -107875"/>
              <a:gd name="adj2" fmla="val 8121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Baixe o arquivo clicando AQUI!</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kumimoji="0" lang="pt-BR" sz="1400" b="1" i="0" u="none" strike="noStrike" cap="none" normalizeH="0" baseline="0" dirty="0" smtClean="0">
                <a:ln>
                  <a:noFill/>
                </a:ln>
                <a:solidFill>
                  <a:schemeClr val="tx1"/>
                </a:solidFill>
                <a:effectLst/>
                <a:latin typeface="Arial" charset="0"/>
              </a:rPr>
              <a:t>Após Baixar, INSTALE</a:t>
            </a:r>
            <a:r>
              <a:rPr kumimoji="0" lang="pt-BR" sz="1400" b="1" i="0" u="none" strike="noStrike" cap="none" normalizeH="0" dirty="0" smtClean="0">
                <a:ln>
                  <a:noFill/>
                </a:ln>
                <a:solidFill>
                  <a:schemeClr val="tx1"/>
                </a:solidFill>
                <a:effectLst/>
                <a:latin typeface="Arial" charset="0"/>
              </a:rPr>
              <a:t> o programa!</a:t>
            </a:r>
            <a:endParaRPr kumimoji="0" lang="pt-BR" sz="1400" b="1" i="0" u="none" strike="noStrike" cap="none" normalizeH="0" baseline="0" dirty="0" smtClean="0">
              <a:ln>
                <a:noFill/>
              </a:ln>
              <a:solidFill>
                <a:schemeClr val="tx1"/>
              </a:solidFill>
              <a:effectLst/>
              <a:latin typeface="Arial" charset="0"/>
            </a:endParaRPr>
          </a:p>
        </p:txBody>
      </p:sp>
      <p:sp>
        <p:nvSpPr>
          <p:cNvPr id="9" name="Retângulo 8"/>
          <p:cNvSpPr/>
          <p:nvPr/>
        </p:nvSpPr>
        <p:spPr>
          <a:xfrm>
            <a:off x="4749800" y="5534421"/>
            <a:ext cx="4394200" cy="987963"/>
          </a:xfrm>
          <a:prstGeom prst="rect">
            <a:avLst/>
          </a:prstGeom>
        </p:spPr>
        <p:txBody>
          <a:bodyPr wrap="square">
            <a:spAutoFit/>
          </a:bodyPr>
          <a:lstStyle/>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p>
          <a:p>
            <a:r>
              <a:rPr lang="pt-BR" dirty="0">
                <a:solidFill>
                  <a:schemeClr val="tx1"/>
                </a:solidFill>
                <a:latin typeface="Calibri" panose="020F0502020204030204" pitchFamily="34" charset="0"/>
              </a:rPr>
              <a:t>Você irá necessitar de privilégios de administrador para poder instalar esse programa. </a:t>
            </a:r>
          </a:p>
        </p:txBody>
      </p:sp>
    </p:spTree>
    <p:extLst>
      <p:ext uri="{BB962C8B-B14F-4D97-AF65-F5344CB8AC3E}">
        <p14:creationId xmlns:p14="http://schemas.microsoft.com/office/powerpoint/2010/main" val="1579625275"/>
      </p:ext>
    </p:extLst>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85" y="2451050"/>
            <a:ext cx="7187026" cy="3070655"/>
          </a:xfrm>
          <a:prstGeom prst="rect">
            <a:avLst/>
          </a:prstGeom>
        </p:spPr>
      </p:pic>
      <p:sp>
        <p:nvSpPr>
          <p:cNvPr id="9" name="Retângulo 8"/>
          <p:cNvSpPr/>
          <p:nvPr/>
        </p:nvSpPr>
        <p:spPr bwMode="auto">
          <a:xfrm>
            <a:off x="293777" y="3663511"/>
            <a:ext cx="7392838" cy="276045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a:solidFill>
                  <a:schemeClr val="tx1"/>
                </a:solidFill>
                <a:latin typeface="Calibri" panose="020F0502020204030204" pitchFamily="34" charset="0"/>
              </a:rPr>
              <a:t>2) Crie uma </a:t>
            </a:r>
            <a:r>
              <a:rPr lang="pt-BR" b="1" dirty="0" smtClean="0">
                <a:solidFill>
                  <a:schemeClr val="tx1"/>
                </a:solidFill>
                <a:latin typeface="Calibri" panose="020F0502020204030204" pitchFamily="34" charset="0"/>
              </a:rPr>
              <a:t>conta: Clique na aba “2.Create </a:t>
            </a:r>
            <a:r>
              <a:rPr lang="pt-BR" b="1" dirty="0" err="1" smtClean="0">
                <a:solidFill>
                  <a:schemeClr val="tx1"/>
                </a:solidFill>
                <a:latin typeface="Calibri" panose="020F0502020204030204" pitchFamily="34" charset="0"/>
              </a:rPr>
              <a:t>Account</a:t>
            </a:r>
            <a:r>
              <a:rPr lang="pt-BR" b="1" dirty="0" smtClean="0">
                <a:solidFill>
                  <a:schemeClr val="tx1"/>
                </a:solidFill>
                <a:latin typeface="Calibri" panose="020F0502020204030204" pitchFamily="34" charset="0"/>
              </a:rPr>
              <a:t>”</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5384107" y="1831030"/>
            <a:ext cx="2792776" cy="1008112"/>
          </a:xfrm>
          <a:prstGeom prst="wedgeEllipseCallout">
            <a:avLst>
              <a:gd name="adj1" fmla="val -140632"/>
              <a:gd name="adj2" fmla="val 4215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em </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“2. </a:t>
            </a:r>
            <a:r>
              <a:rPr lang="pt-BR" sz="1400" b="1" dirty="0" err="1" smtClean="0">
                <a:solidFill>
                  <a:schemeClr val="tx1"/>
                </a:solidFill>
                <a:latin typeface="Arial" charset="0"/>
              </a:rPr>
              <a:t>Create</a:t>
            </a:r>
            <a:r>
              <a:rPr lang="pt-BR" sz="1400" b="1" dirty="0" smtClean="0">
                <a:solidFill>
                  <a:schemeClr val="tx1"/>
                </a:solidFill>
                <a:latin typeface="Arial" charset="0"/>
              </a:rPr>
              <a:t> </a:t>
            </a:r>
            <a:r>
              <a:rPr lang="pt-BR" sz="1400" b="1" dirty="0" err="1" smtClean="0">
                <a:solidFill>
                  <a:schemeClr val="tx1"/>
                </a:solidFill>
                <a:latin typeface="Arial" charset="0"/>
              </a:rPr>
              <a:t>Account</a:t>
            </a:r>
            <a:r>
              <a:rPr lang="pt-BR" sz="1400" b="1" dirty="0" smtClean="0">
                <a:solidFill>
                  <a:schemeClr val="tx1"/>
                </a:solidFill>
                <a:latin typeface="Arial" charset="0"/>
              </a:rPr>
              <a:t>”</a:t>
            </a:r>
            <a:endParaRPr kumimoji="0" lang="pt-BR" sz="1400" b="1" i="0" u="none" strike="noStrike" cap="none" normalizeH="0" baseline="0" dirty="0" smtClean="0">
              <a:ln>
                <a:noFill/>
              </a:ln>
              <a:solidFill>
                <a:schemeClr val="tx1"/>
              </a:solidFill>
              <a:effectLst/>
              <a:latin typeface="Arial" charset="0"/>
            </a:endParaRPr>
          </a:p>
        </p:txBody>
      </p:sp>
      <p:sp>
        <p:nvSpPr>
          <p:cNvPr id="17" name="Texto explicativo em elipse 16"/>
          <p:cNvSpPr/>
          <p:nvPr/>
        </p:nvSpPr>
        <p:spPr bwMode="auto">
          <a:xfrm>
            <a:off x="2133600" y="5302364"/>
            <a:ext cx="3579483" cy="1008112"/>
          </a:xfrm>
          <a:prstGeom prst="wedgeEllipseCallout">
            <a:avLst>
              <a:gd name="adj1" fmla="val -69692"/>
              <a:gd name="adj2" fmla="val -225760"/>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em </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a:t>
            </a:r>
            <a:r>
              <a:rPr lang="pt-BR" sz="1400" b="1" dirty="0" err="1" smtClean="0">
                <a:solidFill>
                  <a:schemeClr val="tx1"/>
                </a:solidFill>
                <a:latin typeface="Arial" charset="0"/>
              </a:rPr>
              <a:t>Register</a:t>
            </a:r>
            <a:r>
              <a:rPr lang="pt-BR" sz="1400" b="1" dirty="0" smtClean="0">
                <a:solidFill>
                  <a:schemeClr val="tx1"/>
                </a:solidFill>
                <a:latin typeface="Arial" charset="0"/>
              </a:rPr>
              <a:t> Online </a:t>
            </a:r>
            <a:r>
              <a:rPr lang="pt-BR" sz="1400" b="1" dirty="0" err="1" smtClean="0">
                <a:solidFill>
                  <a:schemeClr val="tx1"/>
                </a:solidFill>
                <a:latin typeface="Arial" charset="0"/>
              </a:rPr>
              <a:t>to</a:t>
            </a:r>
            <a:r>
              <a:rPr lang="pt-BR" sz="1400" b="1" dirty="0" smtClean="0">
                <a:solidFill>
                  <a:schemeClr val="tx1"/>
                </a:solidFill>
                <a:latin typeface="Arial" charset="0"/>
              </a:rPr>
              <a:t> </a:t>
            </a:r>
            <a:r>
              <a:rPr lang="pt-BR" sz="1400" b="1" dirty="0" err="1" smtClean="0">
                <a:solidFill>
                  <a:schemeClr val="tx1"/>
                </a:solidFill>
                <a:latin typeface="Arial" charset="0"/>
              </a:rPr>
              <a:t>Create</a:t>
            </a:r>
            <a:r>
              <a:rPr lang="pt-BR" sz="1400" b="1" dirty="0" smtClean="0">
                <a:solidFill>
                  <a:schemeClr val="tx1"/>
                </a:solidFill>
                <a:latin typeface="Arial" charset="0"/>
              </a:rPr>
              <a:t> na </a:t>
            </a:r>
            <a:r>
              <a:rPr lang="pt-BR" sz="1400" b="1" dirty="0" err="1" smtClean="0">
                <a:solidFill>
                  <a:schemeClr val="tx1"/>
                </a:solidFill>
                <a:latin typeface="Arial" charset="0"/>
              </a:rPr>
              <a:t>Account</a:t>
            </a:r>
            <a:r>
              <a:rPr lang="pt-BR" sz="1400" b="1" dirty="0" smtClean="0">
                <a:solidFill>
                  <a:schemeClr val="tx1"/>
                </a:solidFill>
                <a:latin typeface="Arial" charset="0"/>
              </a:rPr>
              <a:t>”!</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074585795"/>
      </p:ext>
    </p:extLst>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p:cNvPicPr>
            <a:picLocks noChangeAspect="1"/>
          </p:cNvPicPr>
          <p:nvPr/>
        </p:nvPicPr>
        <p:blipFill>
          <a:blip r:embed="rId2"/>
          <a:stretch>
            <a:fillRect/>
          </a:stretch>
        </p:blipFill>
        <p:spPr>
          <a:xfrm>
            <a:off x="234278" y="2547208"/>
            <a:ext cx="7374000" cy="3813477"/>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2a) Crie uma conta: Acesse “</a:t>
            </a:r>
            <a:r>
              <a:rPr lang="pt-BR" b="1" dirty="0" err="1" smtClean="0">
                <a:solidFill>
                  <a:schemeClr val="tx1"/>
                </a:solidFill>
                <a:latin typeface="Calibri" panose="020F0502020204030204" pitchFamily="34" charset="0"/>
              </a:rPr>
              <a:t>Create</a:t>
            </a:r>
            <a:r>
              <a:rPr lang="pt-BR" b="1" dirty="0" smtClean="0">
                <a:solidFill>
                  <a:schemeClr val="tx1"/>
                </a:solidFill>
                <a:latin typeface="Calibri" panose="020F0502020204030204" pitchFamily="34" charset="0"/>
              </a:rPr>
              <a:t> a new </a:t>
            </a:r>
            <a:r>
              <a:rPr lang="pt-BR" b="1" dirty="0" err="1" smtClean="0">
                <a:solidFill>
                  <a:schemeClr val="tx1"/>
                </a:solidFill>
                <a:latin typeface="Calibri" panose="020F0502020204030204" pitchFamily="34" charset="0"/>
              </a:rPr>
              <a:t>user</a:t>
            </a:r>
            <a:r>
              <a:rPr lang="pt-BR" b="1" dirty="0" smtClean="0">
                <a:solidFill>
                  <a:schemeClr val="tx1"/>
                </a:solidFill>
                <a:latin typeface="Calibri" panose="020F0502020204030204" pitchFamily="34" charset="0"/>
              </a:rPr>
              <a:t> </a:t>
            </a:r>
            <a:r>
              <a:rPr lang="pt-BR" b="1" dirty="0" err="1" smtClean="0">
                <a:solidFill>
                  <a:schemeClr val="tx1"/>
                </a:solidFill>
                <a:latin typeface="Calibri" panose="020F0502020204030204" pitchFamily="34" charset="0"/>
              </a:rPr>
              <a:t>account</a:t>
            </a:r>
            <a:r>
              <a:rPr lang="pt-BR" b="1" dirty="0" smtClean="0">
                <a:solidFill>
                  <a:schemeClr val="tx1"/>
                </a:solidFill>
                <a:latin typeface="Calibri" panose="020F0502020204030204" pitchFamily="34" charset="0"/>
              </a:rPr>
              <a:t>”</a:t>
            </a: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sp>
        <p:nvSpPr>
          <p:cNvPr id="3" name="Texto explicativo em elipse 2"/>
          <p:cNvSpPr/>
          <p:nvPr/>
        </p:nvSpPr>
        <p:spPr bwMode="auto">
          <a:xfrm>
            <a:off x="6516216" y="4941168"/>
            <a:ext cx="2448272" cy="8415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Clique AQUI para criar a sua conta!</a:t>
            </a:r>
            <a:endParaRPr kumimoji="0" lang="pt-BR"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104865810"/>
      </p:ext>
    </p:extLst>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Eaton_Template">
  <a:themeElements>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fontScheme name="photo_template_june20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lnDef>
  </a:objectDefaults>
  <a:extraClrSchemeLst>
    <a:extraClrScheme>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Eaton_Template</Template>
  <TotalTime>6391</TotalTime>
  <Words>1194</Words>
  <Application>Microsoft Office PowerPoint</Application>
  <PresentationFormat>Apresentação na tela (4:3)</PresentationFormat>
  <Paragraphs>146</Paragraphs>
  <Slides>20</Slides>
  <Notes>0</Notes>
  <HiddenSlides>0</HiddenSlides>
  <MMClips>0</MMClips>
  <ScaleCrop>false</ScaleCrop>
  <HeadingPairs>
    <vt:vector size="4" baseType="variant">
      <vt:variant>
        <vt:lpstr>Tema</vt:lpstr>
      </vt:variant>
      <vt:variant>
        <vt:i4>1</vt:i4>
      </vt:variant>
      <vt:variant>
        <vt:lpstr>Títulos de slides</vt:lpstr>
      </vt:variant>
      <vt:variant>
        <vt:i4>20</vt:i4>
      </vt:variant>
    </vt:vector>
  </HeadingPairs>
  <TitlesOfParts>
    <vt:vector size="21" baseType="lpstr">
      <vt:lpstr>Eaton_Template</vt:lpstr>
      <vt:lpstr>ServiceRanger Utilizando o ServiceRanger4</vt:lpstr>
      <vt:lpstr>ServiceRanger Utilizando o ServiceRanger4</vt:lpstr>
      <vt:lpstr>ServiceRanger Utilizando o ServiceRanger4</vt:lpstr>
      <vt:lpstr>ServiceRanger Utilizando o ServiceRanger4 - Introdução</vt:lpstr>
      <vt:lpstr>ServiceRanger Utilizando o ServiceRanger4 - Introdução</vt:lpstr>
      <vt:lpstr>ServiceRanger Utilizando o ServiceRanger4 – Requisitos do Sistema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Requisitos do Sistema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Requisitos do Sistema</vt:lpstr>
      <vt:lpstr>Apresentação do PowerPoint</vt:lpstr>
    </vt:vector>
  </TitlesOfParts>
  <Company>Eaton Corp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Daimler – Eaton Portoflio</dc:title>
  <dc:creator>Bak, Michal</dc:creator>
  <cp:lastModifiedBy>Sanches, Francisco P</cp:lastModifiedBy>
  <cp:revision>421</cp:revision>
  <cp:lastPrinted>2014-05-28T18:46:13Z</cp:lastPrinted>
  <dcterms:created xsi:type="dcterms:W3CDTF">2013-06-03T16:31:52Z</dcterms:created>
  <dcterms:modified xsi:type="dcterms:W3CDTF">2016-06-03T16:21:38Z</dcterms:modified>
</cp:coreProperties>
</file>