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256" r:id="rId2"/>
    <p:sldId id="311" r:id="rId3"/>
    <p:sldId id="312" r:id="rId4"/>
    <p:sldId id="313" r:id="rId5"/>
    <p:sldId id="257" r:id="rId6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653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pt-BR" b="1" dirty="0" smtClean="0">
                <a:latin typeface="Calibri Light" panose="020F0302020204030204" pitchFamily="34" charset="0"/>
              </a:rPr>
              <a:t>ServiceRanger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Ajustes e Configurações do Programa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Ajustes e Configuração do Programa</a:t>
            </a:r>
            <a:endParaRPr lang="en-US" sz="2400" dirty="0" smtClean="0"/>
          </a:p>
        </p:txBody>
      </p:sp>
      <p:cxnSp>
        <p:nvCxnSpPr>
          <p:cNvPr id="10" name="Conector reto 9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tângulo de cantos arredondados 13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784" y="2851370"/>
            <a:ext cx="1636247" cy="44127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9600" y="1717200"/>
            <a:ext cx="5772829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827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600" y="1717200"/>
            <a:ext cx="5723452" cy="4320000"/>
          </a:xfrm>
          <a:prstGeom prst="rect">
            <a:avLst/>
          </a:prstGeom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Ajustes e Configuração do Programa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007715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Ajustes e Configuração do Programa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600" y="1717200"/>
            <a:ext cx="5723452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6273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7080</TotalTime>
  <Words>12</Words>
  <Application>Microsoft Office PowerPoint</Application>
  <PresentationFormat>Apresentação na tela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Monotype Sorts</vt:lpstr>
      <vt:lpstr>Eaton_Template</vt:lpstr>
      <vt:lpstr>ServiceRanger Ajustes e Configurações do Programa</vt:lpstr>
      <vt:lpstr>ServiceRanger ServiceRanger4 – Ajustes e Configuração do Programa</vt:lpstr>
      <vt:lpstr>ServiceRanger ServiceRanger4 – Ajustes e Configuração do Programa</vt:lpstr>
      <vt:lpstr>ServiceRanger ServiceRanger4 – Ajustes e Configuração do Programa</vt:lpstr>
      <vt:lpstr>Apresentação do PowerPoint</vt:lpstr>
    </vt:vector>
  </TitlesOfParts>
  <Company>Eaton Corp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fcopsanches@gmail.com</cp:lastModifiedBy>
  <cp:revision>530</cp:revision>
  <cp:lastPrinted>2014-05-28T18:46:13Z</cp:lastPrinted>
  <dcterms:created xsi:type="dcterms:W3CDTF">2013-06-03T16:31:52Z</dcterms:created>
  <dcterms:modified xsi:type="dcterms:W3CDTF">2015-10-27T23:42:46Z</dcterms:modified>
</cp:coreProperties>
</file>