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9"/>
  </p:notesMasterIdLst>
  <p:sldIdLst>
    <p:sldId id="256" r:id="rId2"/>
    <p:sldId id="310" r:id="rId3"/>
    <p:sldId id="311" r:id="rId4"/>
    <p:sldId id="312" r:id="rId5"/>
    <p:sldId id="313" r:id="rId6"/>
    <p:sldId id="314" r:id="rId7"/>
    <p:sldId id="257" r:id="rId8"/>
  </p:sldIdLst>
  <p:sldSz cx="9144000" cy="6858000" type="screen4x3"/>
  <p:notesSz cx="6797675" cy="9856788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3367CD"/>
      </a:buClr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B"/>
    <a:srgbClr val="139D5B"/>
    <a:srgbClr val="669900"/>
    <a:srgbClr val="66FF33"/>
    <a:srgbClr val="3467CD"/>
    <a:srgbClr val="FF9900"/>
    <a:srgbClr val="0067C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362238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200">
                <a:solidFill>
                  <a:schemeClr val="tx1"/>
                </a:solidFill>
              </a:defRPr>
            </a:lvl1pPr>
          </a:lstStyle>
          <a:p>
            <a:fld id="{E92DF921-F183-404A-B253-23E4745AA6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8200" y="3200400"/>
            <a:ext cx="7924800" cy="11430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83138"/>
            <a:ext cx="6024563" cy="1027112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067C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2010 Eaton Corporation. All rights reserved</a:t>
            </a:r>
            <a:r>
              <a:rPr lang="en-US" sz="700"/>
              <a:t>.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81000" y="0"/>
            <a:ext cx="8763000" cy="3200400"/>
          </a:xfrm>
          <a:prstGeom prst="rect">
            <a:avLst/>
          </a:prstGeom>
          <a:noFill/>
          <a:ln w="3175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131" name="Picture 11" descr="eaton_signatur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115050"/>
            <a:ext cx="1676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6615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0"/>
            <a:ext cx="19812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0"/>
            <a:ext cx="57912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2233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 err="1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Utilizando o ServiceRanger4</a:t>
            </a:r>
            <a:endParaRPr lang="en-US" sz="2400" dirty="0" smtClean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0392" y="260648"/>
            <a:ext cx="689935" cy="1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35840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87043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9788" y="1552575"/>
            <a:ext cx="3884612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52575"/>
            <a:ext cx="3886200" cy="469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33026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4290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2082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46249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236293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620868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9788" y="1552575"/>
            <a:ext cx="7923212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133475"/>
            <a:ext cx="766834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9248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81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fld id="{74569447-C50D-4FA4-B3D2-B8CD35DB7931}" type="slidenum">
              <a:rPr lang="en-US" sz="1000">
                <a:solidFill>
                  <a:srgbClr val="FFFFFF"/>
                </a:solidFill>
              </a:rPr>
              <a:pPr eaLnBrk="0" hangingPunct="0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1000">
              <a:solidFill>
                <a:srgbClr val="FFFFFF"/>
              </a:solidFill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70560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</a:pPr>
            <a:fld id="{E2CC02BF-EA84-47D5-BA91-035F77F371FA}" type="slidenum">
              <a:rPr lang="en-US" sz="900">
                <a:solidFill>
                  <a:srgbClr val="0C86F4"/>
                </a:solidFill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</a:pPr>
              <a:t>‹nº›</a:t>
            </a:fld>
            <a:endParaRPr lang="en-US" sz="900">
              <a:solidFill>
                <a:srgbClr val="0C86F4"/>
              </a:solidFill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657600" y="6538913"/>
            <a:ext cx="200501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FontTx/>
              <a:buChar char="©"/>
            </a:pPr>
            <a:r>
              <a:rPr lang="en-US" sz="700">
                <a:solidFill>
                  <a:schemeClr val="tx1"/>
                </a:solidFill>
              </a:rPr>
              <a:t> 2009 Eaton Corporation. All rights reserved</a:t>
            </a:r>
            <a:r>
              <a:rPr lang="en-US" sz="700"/>
              <a:t>.</a:t>
            </a:r>
          </a:p>
        </p:txBody>
      </p:sp>
      <p:pic>
        <p:nvPicPr>
          <p:cNvPr id="4133" name="Picture 37" descr="eaton_signature_col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6370638"/>
            <a:ext cx="1143000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67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400">
          <a:solidFill>
            <a:srgbClr val="292929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7C6"/>
        </a:buClr>
        <a:buChar char="•"/>
        <a:defRPr sz="2000">
          <a:solidFill>
            <a:srgbClr val="29292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65000"/>
        <a:buFont typeface="Monotype Sorts" pitchFamily="2" charset="2"/>
        <a:buChar char="l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438128"/>
            <a:ext cx="7924800" cy="1143000"/>
          </a:xfrm>
        </p:spPr>
        <p:txBody>
          <a:bodyPr/>
          <a:lstStyle/>
          <a:p>
            <a:r>
              <a:rPr lang="es-ES" b="1" dirty="0" err="1" smtClean="0">
                <a:latin typeface="Calibri Light" panose="020F0302020204030204" pitchFamily="34" charset="0"/>
              </a:rPr>
              <a:t>ServiceRanger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Actualización del Software</a:t>
            </a:r>
            <a:endParaRPr lang="es-E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Outubro / 2015</a:t>
            </a:r>
          </a:p>
          <a:p>
            <a:r>
              <a:rPr lang="pt-BR" dirty="0" smtClean="0"/>
              <a:t>Francisco Peres Sanches</a:t>
            </a:r>
            <a:endParaRPr lang="en-US" dirty="0"/>
          </a:p>
        </p:txBody>
      </p:sp>
      <p:pic>
        <p:nvPicPr>
          <p:cNvPr id="49159" name="Picture 7" descr="Eaton PBW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19516" b="8365"/>
          <a:stretch>
            <a:fillRect/>
          </a:stretch>
        </p:blipFill>
        <p:spPr bwMode="auto">
          <a:xfrm>
            <a:off x="381000" y="0"/>
            <a:ext cx="87630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731" y="2870105"/>
            <a:ext cx="1640087" cy="40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Atualização de Programas</a:t>
            </a:r>
            <a:endParaRPr lang="en-US" sz="2400" dirty="0" smtClean="0"/>
          </a:p>
        </p:txBody>
      </p:sp>
      <p:cxnSp>
        <p:nvCxnSpPr>
          <p:cNvPr id="10" name="Conector reto 9"/>
          <p:cNvCxnSpPr/>
          <p:nvPr/>
        </p:nvCxnSpPr>
        <p:spPr bwMode="auto">
          <a:xfrm>
            <a:off x="435429" y="2638697"/>
            <a:ext cx="0" cy="437316"/>
          </a:xfrm>
          <a:prstGeom prst="line">
            <a:avLst/>
          </a:prstGeom>
          <a:ln/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 bwMode="auto">
          <a:xfrm>
            <a:off x="435429" y="3076013"/>
            <a:ext cx="373048" cy="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56145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8" name="Grupo 47"/>
          <p:cNvGrpSpPr/>
          <p:nvPr/>
        </p:nvGrpSpPr>
        <p:grpSpPr>
          <a:xfrm>
            <a:off x="2385420" y="2334528"/>
            <a:ext cx="2034880" cy="2780216"/>
            <a:chOff x="5089422" y="2391510"/>
            <a:chExt cx="2034880" cy="2780216"/>
          </a:xfrm>
        </p:grpSpPr>
        <p:sp>
          <p:nvSpPr>
            <p:cNvPr id="49" name="Retângulo de cantos arredondados 48"/>
            <p:cNvSpPr/>
            <p:nvPr/>
          </p:nvSpPr>
          <p:spPr bwMode="auto">
            <a:xfrm>
              <a:off x="5222238" y="2391510"/>
              <a:ext cx="1304828" cy="1863003"/>
            </a:xfrm>
            <a:prstGeom prst="roundRect">
              <a:avLst/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5089422" y="3612827"/>
              <a:ext cx="2034880" cy="1558899"/>
              <a:chOff x="9856727" y="-837377"/>
              <a:chExt cx="2034880" cy="1558899"/>
            </a:xfrm>
          </p:grpSpPr>
          <p:sp>
            <p:nvSpPr>
              <p:cNvPr id="51" name="CaixaDeTexto 50"/>
              <p:cNvSpPr txBox="1"/>
              <p:nvPr/>
            </p:nvSpPr>
            <p:spPr>
              <a:xfrm>
                <a:off x="9856727" y="222924"/>
                <a:ext cx="2034880" cy="49859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Informaciones sobre las versiones instaladas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orma livre 51"/>
              <p:cNvSpPr/>
              <p:nvPr/>
            </p:nvSpPr>
            <p:spPr bwMode="auto">
              <a:xfrm flipH="1">
                <a:off x="10998267" y="-837377"/>
                <a:ext cx="583472" cy="1068708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3" name="Retângulo de cantos arredondados 2"/>
          <p:cNvSpPr/>
          <p:nvPr/>
        </p:nvSpPr>
        <p:spPr bwMode="auto">
          <a:xfrm>
            <a:off x="200297" y="2220686"/>
            <a:ext cx="844732" cy="418011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</a:t>
            </a:r>
          </a:p>
        </p:txBody>
      </p:sp>
    </p:spTree>
    <p:extLst>
      <p:ext uri="{BB962C8B-B14F-4D97-AF65-F5344CB8AC3E}">
        <p14:creationId xmlns:p14="http://schemas.microsoft.com/office/powerpoint/2010/main" val="31538359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Atualização de Programas</a:t>
            </a:r>
            <a:endParaRPr lang="en-US" sz="24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56145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8" name="Grupo 47"/>
          <p:cNvGrpSpPr/>
          <p:nvPr/>
        </p:nvGrpSpPr>
        <p:grpSpPr>
          <a:xfrm>
            <a:off x="2221416" y="2334528"/>
            <a:ext cx="5825303" cy="2423164"/>
            <a:chOff x="4925418" y="2391510"/>
            <a:chExt cx="5825303" cy="2423164"/>
          </a:xfrm>
        </p:grpSpPr>
        <p:sp>
          <p:nvSpPr>
            <p:cNvPr id="49" name="Retângulo de cantos arredondados 48"/>
            <p:cNvSpPr/>
            <p:nvPr/>
          </p:nvSpPr>
          <p:spPr bwMode="auto">
            <a:xfrm>
              <a:off x="6439978" y="2391510"/>
              <a:ext cx="4310743" cy="1122775"/>
            </a:xfrm>
            <a:prstGeom prst="roundRect">
              <a:avLst>
                <a:gd name="adj" fmla="val 6383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4925418" y="2914336"/>
              <a:ext cx="2034880" cy="1900338"/>
              <a:chOff x="9692723" y="-1535868"/>
              <a:chExt cx="2034880" cy="1900338"/>
            </a:xfrm>
          </p:grpSpPr>
          <p:sp>
            <p:nvSpPr>
              <p:cNvPr id="51" name="CaixaDeTexto 50"/>
              <p:cNvSpPr txBox="1"/>
              <p:nvPr/>
            </p:nvSpPr>
            <p:spPr>
              <a:xfrm>
                <a:off x="9692723" y="-134128"/>
                <a:ext cx="2034880" cy="49859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Actualizaciones disponibles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orma livre 51"/>
              <p:cNvSpPr/>
              <p:nvPr/>
            </p:nvSpPr>
            <p:spPr bwMode="auto">
              <a:xfrm>
                <a:off x="10606378" y="-1535868"/>
                <a:ext cx="661865" cy="1409845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36578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Atualização de Programas</a:t>
            </a:r>
            <a:endParaRPr lang="en-US" sz="24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56145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8" name="Grupo 47"/>
          <p:cNvGrpSpPr/>
          <p:nvPr/>
        </p:nvGrpSpPr>
        <p:grpSpPr>
          <a:xfrm>
            <a:off x="2221415" y="2660785"/>
            <a:ext cx="2768595" cy="1893775"/>
            <a:chOff x="4925417" y="2717767"/>
            <a:chExt cx="2768595" cy="1893775"/>
          </a:xfrm>
        </p:grpSpPr>
        <p:sp>
          <p:nvSpPr>
            <p:cNvPr id="49" name="Retângulo de cantos arredondados 48"/>
            <p:cNvSpPr/>
            <p:nvPr/>
          </p:nvSpPr>
          <p:spPr bwMode="auto">
            <a:xfrm>
              <a:off x="6439978" y="2717767"/>
              <a:ext cx="853441" cy="326256"/>
            </a:xfrm>
            <a:prstGeom prst="roundRect">
              <a:avLst>
                <a:gd name="adj" fmla="val 6383"/>
              </a:avLst>
            </a:prstGeom>
            <a:solidFill>
              <a:srgbClr val="FFFF00">
                <a:alpha val="20000"/>
              </a:srgbClr>
            </a:solidFill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367CD"/>
                </a:buClr>
                <a:buSzTx/>
                <a:buFontTx/>
                <a:buNone/>
                <a:tabLst/>
              </a:pPr>
              <a:endParaRPr kumimoji="0" lang="pt-BR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4925417" y="2914336"/>
              <a:ext cx="2768595" cy="1697206"/>
              <a:chOff x="9692722" y="-1535868"/>
              <a:chExt cx="2768595" cy="1697206"/>
            </a:xfrm>
          </p:grpSpPr>
          <p:sp>
            <p:nvSpPr>
              <p:cNvPr id="51" name="CaixaDeTexto 50"/>
              <p:cNvSpPr txBox="1"/>
              <p:nvPr/>
            </p:nvSpPr>
            <p:spPr>
              <a:xfrm>
                <a:off x="9692722" y="-134128"/>
                <a:ext cx="2768595" cy="29546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 smtClean="0">
                    <a:solidFill>
                      <a:schemeClr val="tx1"/>
                    </a:solidFill>
                  </a:rPr>
                  <a:t>Seleccione la actualización deseada</a:t>
                </a:r>
                <a:endParaRPr lang="es-E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orma livre 51"/>
              <p:cNvSpPr/>
              <p:nvPr/>
            </p:nvSpPr>
            <p:spPr bwMode="auto">
              <a:xfrm>
                <a:off x="10606378" y="-1535868"/>
                <a:ext cx="661865" cy="1409845"/>
              </a:xfrm>
              <a:custGeom>
                <a:avLst/>
                <a:gdLst>
                  <a:gd name="connsiteX0" fmla="*/ 0 w 1158240"/>
                  <a:gd name="connsiteY0" fmla="*/ 513805 h 513805"/>
                  <a:gd name="connsiteX1" fmla="*/ 278674 w 1158240"/>
                  <a:gd name="connsiteY1" fmla="*/ 95794 h 513805"/>
                  <a:gd name="connsiteX2" fmla="*/ 1158240 w 1158240"/>
                  <a:gd name="connsiteY2" fmla="*/ 0 h 513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58240" h="513805">
                    <a:moveTo>
                      <a:pt x="0" y="513805"/>
                    </a:moveTo>
                    <a:cubicBezTo>
                      <a:pt x="42817" y="347616"/>
                      <a:pt x="85634" y="181428"/>
                      <a:pt x="278674" y="95794"/>
                    </a:cubicBezTo>
                    <a:cubicBezTo>
                      <a:pt x="471714" y="10160"/>
                      <a:pt x="814977" y="5080"/>
                      <a:pt x="1158240" y="0"/>
                    </a:cubicBezTo>
                  </a:path>
                </a:pathLst>
              </a:custGeom>
              <a:ln>
                <a:tailEnd type="triangle" w="lg" len="lg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67CD"/>
                  </a:buClr>
                  <a:buSzTx/>
                  <a:buFontTx/>
                  <a:buNone/>
                  <a:tabLst/>
                </a:pPr>
                <a:endParaRPr kumimoji="0" lang="pt-BR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" name="Multiplicar 1"/>
          <p:cNvSpPr/>
          <p:nvPr/>
        </p:nvSpPr>
        <p:spPr bwMode="auto">
          <a:xfrm>
            <a:off x="3875314" y="2760617"/>
            <a:ext cx="182880" cy="226424"/>
          </a:xfrm>
          <a:prstGeom prst="mathMultiply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5966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– </a:t>
            </a:r>
            <a:r>
              <a:rPr lang="pt-BR" sz="2400" dirty="0">
                <a:solidFill>
                  <a:schemeClr val="tx1"/>
                </a:solidFill>
                <a:latin typeface="Calibri" panose="020F0502020204030204" pitchFamily="34" charset="0"/>
              </a:rPr>
              <a:t>Atualização de Programas</a:t>
            </a:r>
            <a:endParaRPr lang="en-US" sz="24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56145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ultiplicar 1"/>
          <p:cNvSpPr/>
          <p:nvPr/>
        </p:nvSpPr>
        <p:spPr bwMode="auto">
          <a:xfrm>
            <a:off x="3875314" y="2760617"/>
            <a:ext cx="182880" cy="226424"/>
          </a:xfrm>
          <a:prstGeom prst="mathMultiply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Forma livre 2"/>
          <p:cNvSpPr/>
          <p:nvPr/>
        </p:nvSpPr>
        <p:spPr bwMode="auto">
          <a:xfrm>
            <a:off x="4711337" y="2838994"/>
            <a:ext cx="3794740" cy="2838995"/>
          </a:xfrm>
          <a:custGeom>
            <a:avLst/>
            <a:gdLst>
              <a:gd name="connsiteX0" fmla="*/ 0 w 3794740"/>
              <a:gd name="connsiteY0" fmla="*/ 0 h 2838995"/>
              <a:gd name="connsiteX1" fmla="*/ 3631474 w 3794740"/>
              <a:gd name="connsiteY1" fmla="*/ 1637212 h 2838995"/>
              <a:gd name="connsiteX2" fmla="*/ 3213463 w 3794740"/>
              <a:gd name="connsiteY2" fmla="*/ 2838995 h 2838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4740" h="2838995">
                <a:moveTo>
                  <a:pt x="0" y="0"/>
                </a:moveTo>
                <a:cubicBezTo>
                  <a:pt x="1547948" y="582023"/>
                  <a:pt x="3095897" y="1164046"/>
                  <a:pt x="3631474" y="1637212"/>
                </a:cubicBezTo>
                <a:cubicBezTo>
                  <a:pt x="4167051" y="2110378"/>
                  <a:pt x="3213463" y="2838995"/>
                  <a:pt x="3213463" y="2838995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7393576" y="4411494"/>
            <a:ext cx="1284513" cy="2797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Confirme</a:t>
            </a:r>
            <a:endParaRPr lang="es-E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1155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600" y="1717200"/>
            <a:ext cx="5584708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924800" cy="1096963"/>
          </a:xfrm>
        </p:spPr>
        <p:txBody>
          <a:bodyPr/>
          <a:lstStyle/>
          <a:p>
            <a:r>
              <a:rPr lang="pt-BR" sz="2800" b="1" dirty="0">
                <a:latin typeface="Calibri Light" panose="020F0302020204030204" pitchFamily="34" charset="0"/>
              </a:rPr>
              <a:t>ServiceRanger</a:t>
            </a:r>
            <a:r>
              <a:rPr lang="pt-BR" sz="2800" dirty="0" smtClean="0"/>
              <a:t/>
            </a:r>
            <a:br>
              <a:rPr lang="pt-BR" sz="2800" dirty="0" smtClean="0"/>
            </a:br>
            <a:r>
              <a:rPr lang="pt-BR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ServiceRanger4 </a:t>
            </a:r>
            <a:r>
              <a:rPr lang="pt-BR" sz="2400" smtClean="0">
                <a:solidFill>
                  <a:schemeClr val="tx1"/>
                </a:solidFill>
                <a:latin typeface="Calibri" panose="020F0502020204030204" pitchFamily="34" charset="0"/>
              </a:rPr>
              <a:t>– </a:t>
            </a:r>
            <a:r>
              <a:rPr lang="pt-BR" sz="2400">
                <a:solidFill>
                  <a:schemeClr val="tx1"/>
                </a:solidFill>
                <a:latin typeface="Calibri" panose="020F0502020204030204" pitchFamily="34" charset="0"/>
              </a:rPr>
              <a:t>Atualização de Programas</a:t>
            </a:r>
            <a:endParaRPr lang="en-US" sz="2400" dirty="0" smtClean="0"/>
          </a:p>
        </p:txBody>
      </p:sp>
      <p:sp>
        <p:nvSpPr>
          <p:cNvPr id="2" name="Multiplicar 1"/>
          <p:cNvSpPr/>
          <p:nvPr/>
        </p:nvSpPr>
        <p:spPr bwMode="auto">
          <a:xfrm>
            <a:off x="3875314" y="2760617"/>
            <a:ext cx="182880" cy="226424"/>
          </a:xfrm>
          <a:prstGeom prst="mathMultiply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Forma livre 2"/>
          <p:cNvSpPr/>
          <p:nvPr/>
        </p:nvSpPr>
        <p:spPr bwMode="auto">
          <a:xfrm flipV="1">
            <a:off x="4609010" y="3744687"/>
            <a:ext cx="1260567" cy="962274"/>
          </a:xfrm>
          <a:custGeom>
            <a:avLst/>
            <a:gdLst>
              <a:gd name="connsiteX0" fmla="*/ 0 w 3794740"/>
              <a:gd name="connsiteY0" fmla="*/ 0 h 2838995"/>
              <a:gd name="connsiteX1" fmla="*/ 3631474 w 3794740"/>
              <a:gd name="connsiteY1" fmla="*/ 1637212 h 2838995"/>
              <a:gd name="connsiteX2" fmla="*/ 3213463 w 3794740"/>
              <a:gd name="connsiteY2" fmla="*/ 2838995 h 2838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4740" h="2838995">
                <a:moveTo>
                  <a:pt x="0" y="0"/>
                </a:moveTo>
                <a:cubicBezTo>
                  <a:pt x="1547948" y="582023"/>
                  <a:pt x="3095897" y="1164046"/>
                  <a:pt x="3631474" y="1637212"/>
                </a:cubicBezTo>
                <a:cubicBezTo>
                  <a:pt x="4167051" y="2110378"/>
                  <a:pt x="3213463" y="2838995"/>
                  <a:pt x="3213463" y="2838995"/>
                </a:cubicBezTo>
              </a:path>
            </a:pathLst>
          </a:custGeom>
          <a:ln>
            <a:headEnd type="none" w="med" len="med"/>
            <a:tailEnd type="triangle" w="lg" len="lg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3367CD"/>
              </a:buClr>
              <a:buSzTx/>
              <a:buFontTx/>
              <a:buNone/>
              <a:tabLst/>
            </a:pPr>
            <a:endParaRPr kumimoji="0" lang="pt-BR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3059974" y="4628583"/>
            <a:ext cx="1813560" cy="7017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Siga las instrucciones presentadas en pantalla.</a:t>
            </a:r>
            <a:endParaRPr lang="es-E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1155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924800" cy="1096963"/>
          </a:xfrm>
        </p:spPr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7C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eaton_signature_white on 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0894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ton_Template">
  <a:themeElements>
    <a:clrScheme name="photo_template_june2008 1">
      <a:dk1>
        <a:srgbClr val="000000"/>
      </a:dk1>
      <a:lt1>
        <a:srgbClr val="FFFFFF"/>
      </a:lt1>
      <a:dk2>
        <a:srgbClr val="0067CD"/>
      </a:dk2>
      <a:lt2>
        <a:srgbClr val="800080"/>
      </a:lt2>
      <a:accent1>
        <a:srgbClr val="00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E70000"/>
      </a:accent6>
      <a:hlink>
        <a:srgbClr val="FF9900"/>
      </a:hlink>
      <a:folHlink>
        <a:srgbClr val="FFFF00"/>
      </a:folHlink>
    </a:clrScheme>
    <a:fontScheme name="photo_template_june20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3367CD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hoto_template_june2008 1">
        <a:dk1>
          <a:srgbClr val="000000"/>
        </a:dk1>
        <a:lt1>
          <a:srgbClr val="FFFFFF"/>
        </a:lt1>
        <a:dk2>
          <a:srgbClr val="0067CD"/>
        </a:dk2>
        <a:lt2>
          <a:srgbClr val="800080"/>
        </a:lt2>
        <a:accent1>
          <a:srgbClr val="00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E70000"/>
        </a:accent6>
        <a:hlink>
          <a:srgbClr val="FF99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Eaton_Template</Template>
  <TotalTime>6890</TotalTime>
  <Words>33</Words>
  <Application>Microsoft Office PowerPoint</Application>
  <PresentationFormat>Apresentação na tela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Eaton_Template</vt:lpstr>
      <vt:lpstr>ServiceRanger Actualización del Software</vt:lpstr>
      <vt:lpstr>ServiceRanger ServiceRanger4 – Atualização de Programas</vt:lpstr>
      <vt:lpstr>ServiceRanger ServiceRanger4 – Atualização de Programas</vt:lpstr>
      <vt:lpstr>ServiceRanger ServiceRanger4 – Atualização de Programas</vt:lpstr>
      <vt:lpstr>ServiceRanger ServiceRanger4 – Atualização de Programas</vt:lpstr>
      <vt:lpstr>ServiceRanger ServiceRanger4 – Atualização de Programas</vt:lpstr>
      <vt:lpstr>Apresentação do PowerPoint</vt:lpstr>
    </vt:vector>
  </TitlesOfParts>
  <Company>Eaton 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Daimler – Eaton Portoflio</dc:title>
  <dc:creator>Bak, Michal</dc:creator>
  <cp:lastModifiedBy>Sanches, Francisco P</cp:lastModifiedBy>
  <cp:revision>504</cp:revision>
  <cp:lastPrinted>2014-05-28T18:46:13Z</cp:lastPrinted>
  <dcterms:created xsi:type="dcterms:W3CDTF">2013-06-03T16:31:52Z</dcterms:created>
  <dcterms:modified xsi:type="dcterms:W3CDTF">2016-05-22T21:37:11Z</dcterms:modified>
</cp:coreProperties>
</file>