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2"/>
  </p:notesMasterIdLst>
  <p:sldIdLst>
    <p:sldId id="256" r:id="rId2"/>
    <p:sldId id="296" r:id="rId3"/>
    <p:sldId id="297" r:id="rId4"/>
    <p:sldId id="298" r:id="rId5"/>
    <p:sldId id="299" r:id="rId6"/>
    <p:sldId id="300" r:id="rId7"/>
    <p:sldId id="301" r:id="rId8"/>
    <p:sldId id="304" r:id="rId9"/>
    <p:sldId id="302" r:id="rId10"/>
    <p:sldId id="305" r:id="rId11"/>
    <p:sldId id="306" r:id="rId12"/>
    <p:sldId id="307" r:id="rId13"/>
    <p:sldId id="309" r:id="rId14"/>
    <p:sldId id="313" r:id="rId15"/>
    <p:sldId id="310" r:id="rId16"/>
    <p:sldId id="308" r:id="rId17"/>
    <p:sldId id="312" r:id="rId18"/>
    <p:sldId id="311" r:id="rId19"/>
    <p:sldId id="314" r:id="rId20"/>
    <p:sldId id="257" r:id="rId21"/>
  </p:sldIdLst>
  <p:sldSz cx="9144000" cy="6858000" type="screen4x3"/>
  <p:notesSz cx="6797675" cy="9856788"/>
  <p:defaultTextStyle>
    <a:defPPr>
      <a:defRPr lang="en-US"/>
    </a:defPPr>
    <a:lvl1pPr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1pPr>
    <a:lvl2pPr marL="4572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2pPr>
    <a:lvl3pPr marL="9144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3pPr>
    <a:lvl4pPr marL="13716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4pPr>
    <a:lvl5pPr marL="1828800" algn="l" rtl="0" fontAlgn="base">
      <a:lnSpc>
        <a:spcPct val="110000"/>
      </a:lnSpc>
      <a:spcBef>
        <a:spcPct val="20000"/>
      </a:spcBef>
      <a:spcAft>
        <a:spcPct val="0"/>
      </a:spcAft>
      <a:buClr>
        <a:srgbClr val="3367CD"/>
      </a:buClr>
      <a:defRPr sz="1600" kern="1200">
        <a:solidFill>
          <a:schemeClr val="bg1"/>
        </a:solidFill>
        <a:latin typeface="Arial" charset="0"/>
        <a:ea typeface="+mn-ea"/>
        <a:cs typeface="+mn-cs"/>
      </a:defRPr>
    </a:lvl5pPr>
    <a:lvl6pPr marL="2286000" algn="l" defTabSz="914400" rtl="0" eaLnBrk="1" latinLnBrk="0" hangingPunct="1">
      <a:defRPr sz="1600" kern="1200">
        <a:solidFill>
          <a:schemeClr val="bg1"/>
        </a:solidFill>
        <a:latin typeface="Arial" charset="0"/>
        <a:ea typeface="+mn-ea"/>
        <a:cs typeface="+mn-cs"/>
      </a:defRPr>
    </a:lvl6pPr>
    <a:lvl7pPr marL="2743200" algn="l" defTabSz="914400" rtl="0" eaLnBrk="1" latinLnBrk="0" hangingPunct="1">
      <a:defRPr sz="1600" kern="1200">
        <a:solidFill>
          <a:schemeClr val="bg1"/>
        </a:solidFill>
        <a:latin typeface="Arial" charset="0"/>
        <a:ea typeface="+mn-ea"/>
        <a:cs typeface="+mn-cs"/>
      </a:defRPr>
    </a:lvl7pPr>
    <a:lvl8pPr marL="3200400" algn="l" defTabSz="914400" rtl="0" eaLnBrk="1" latinLnBrk="0" hangingPunct="1">
      <a:defRPr sz="1600" kern="1200">
        <a:solidFill>
          <a:schemeClr val="bg1"/>
        </a:solidFill>
        <a:latin typeface="Arial" charset="0"/>
        <a:ea typeface="+mn-ea"/>
        <a:cs typeface="+mn-cs"/>
      </a:defRPr>
    </a:lvl8pPr>
    <a:lvl9pPr marL="3657600" algn="l" defTabSz="914400" rtl="0" eaLnBrk="1" latinLnBrk="0" hangingPunct="1">
      <a:defRPr sz="1600" kern="1200">
        <a:solidFill>
          <a:schemeClr val="bg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A48B"/>
    <a:srgbClr val="139D5B"/>
    <a:srgbClr val="669900"/>
    <a:srgbClr val="66FF33"/>
    <a:srgbClr val="3467CD"/>
    <a:srgbClr val="FF9900"/>
    <a:srgbClr val="0067C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71" autoAdjust="0"/>
    <p:restoredTop sz="94660"/>
  </p:normalViewPr>
  <p:slideViewPr>
    <p:cSldViewPr snapToGrid="0">
      <p:cViewPr varScale="1">
        <p:scale>
          <a:sx n="89" d="100"/>
          <a:sy n="89" d="100"/>
        </p:scale>
        <p:origin x="1402"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1"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5" name="Rectangle 3"/>
          <p:cNvSpPr>
            <a:spLocks noGrp="1" noChangeArrowheads="1"/>
          </p:cNvSpPr>
          <p:nvPr>
            <p:ph type="dt" idx="1"/>
          </p:nvPr>
        </p:nvSpPr>
        <p:spPr bwMode="auto">
          <a:xfrm>
            <a:off x="3850444" y="0"/>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defRPr sz="1200">
                <a:solidFill>
                  <a:schemeClr val="tx1"/>
                </a:solidFill>
              </a:defRPr>
            </a:lvl1pPr>
          </a:lstStyle>
          <a:p>
            <a:endParaRPr lang="en-US"/>
          </a:p>
        </p:txBody>
      </p:sp>
      <p:sp>
        <p:nvSpPr>
          <p:cNvPr id="38916" name="Rectangle 4"/>
          <p:cNvSpPr>
            <a:spLocks noGrp="1" noRot="1" noChangeAspect="1" noChangeArrowheads="1" noTextEdit="1"/>
          </p:cNvSpPr>
          <p:nvPr>
            <p:ph type="sldImg" idx="2"/>
          </p:nvPr>
        </p:nvSpPr>
        <p:spPr bwMode="auto">
          <a:xfrm>
            <a:off x="935038" y="739775"/>
            <a:ext cx="4927600"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679768" y="4681975"/>
            <a:ext cx="5438140" cy="443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8" name="Rectangle 6"/>
          <p:cNvSpPr>
            <a:spLocks noGrp="1" noChangeArrowheads="1"/>
          </p:cNvSpPr>
          <p:nvPr>
            <p:ph type="ftr" sz="quarter" idx="4"/>
          </p:nvPr>
        </p:nvSpPr>
        <p:spPr bwMode="auto">
          <a:xfrm>
            <a:off x="1"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buClrTx/>
              <a:defRPr sz="1200">
                <a:solidFill>
                  <a:schemeClr val="tx1"/>
                </a:solidFill>
              </a:defRPr>
            </a:lvl1pPr>
          </a:lstStyle>
          <a:p>
            <a:endParaRPr lang="en-US"/>
          </a:p>
        </p:txBody>
      </p:sp>
      <p:sp>
        <p:nvSpPr>
          <p:cNvPr id="38919" name="Rectangle 7"/>
          <p:cNvSpPr>
            <a:spLocks noGrp="1" noChangeArrowheads="1"/>
          </p:cNvSpPr>
          <p:nvPr>
            <p:ph type="sldNum" sz="quarter" idx="5"/>
          </p:nvPr>
        </p:nvSpPr>
        <p:spPr bwMode="auto">
          <a:xfrm>
            <a:off x="3850444" y="9362238"/>
            <a:ext cx="2945659" cy="49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buClrTx/>
              <a:defRPr sz="1200">
                <a:solidFill>
                  <a:schemeClr val="tx1"/>
                </a:solidFill>
              </a:defRPr>
            </a:lvl1pPr>
          </a:lstStyle>
          <a:p>
            <a:fld id="{E92DF921-F183-404A-B253-23E4745AA69A}" type="slidenum">
              <a:rPr lang="en-US"/>
              <a:pPr/>
              <a:t>‹nº›</a:t>
            </a:fld>
            <a:endParaRPr lang="en-US"/>
          </a:p>
        </p:txBody>
      </p:sp>
    </p:spTree>
    <p:extLst>
      <p:ext uri="{BB962C8B-B14F-4D97-AF65-F5344CB8AC3E}">
        <p14:creationId xmlns:p14="http://schemas.microsoft.com/office/powerpoint/2010/main" val="3339066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3" name="Rectangle 3"/>
          <p:cNvSpPr>
            <a:spLocks noGrp="1" noChangeArrowheads="1"/>
          </p:cNvSpPr>
          <p:nvPr>
            <p:ph type="ctrTitle"/>
          </p:nvPr>
        </p:nvSpPr>
        <p:spPr>
          <a:xfrm>
            <a:off x="838200" y="3200400"/>
            <a:ext cx="7924800" cy="1143000"/>
          </a:xfrm>
        </p:spPr>
        <p:txBody>
          <a:bodyPr anchor="ctr"/>
          <a:lstStyle>
            <a:lvl1pPr>
              <a:defRPr/>
            </a:lvl1pPr>
          </a:lstStyle>
          <a:p>
            <a:pPr lvl="0"/>
            <a:r>
              <a:rPr lang="en-US" noProof="0" smtClean="0"/>
              <a:t>Click to edit Master title style</a:t>
            </a:r>
          </a:p>
        </p:txBody>
      </p:sp>
      <p:sp>
        <p:nvSpPr>
          <p:cNvPr id="5124" name="Rectangle 4"/>
          <p:cNvSpPr>
            <a:spLocks noGrp="1" noChangeArrowheads="1"/>
          </p:cNvSpPr>
          <p:nvPr>
            <p:ph type="subTitle" idx="1"/>
          </p:nvPr>
        </p:nvSpPr>
        <p:spPr>
          <a:xfrm>
            <a:off x="838200" y="4783138"/>
            <a:ext cx="6024563" cy="1027112"/>
          </a:xfrm>
        </p:spPr>
        <p:txBody>
          <a:bodyPr/>
          <a:lstStyle>
            <a:lvl1pPr marL="0" indent="0">
              <a:buFontTx/>
              <a:buNone/>
              <a:defRPr sz="1600">
                <a:solidFill>
                  <a:srgbClr val="0067C6"/>
                </a:solidFill>
              </a:defRPr>
            </a:lvl1pPr>
          </a:lstStyle>
          <a:p>
            <a:pPr lvl="0"/>
            <a:r>
              <a:rPr lang="en-US" noProof="0" smtClean="0"/>
              <a:t>Click to edit Master subtitle style</a:t>
            </a:r>
          </a:p>
        </p:txBody>
      </p:sp>
      <p:sp>
        <p:nvSpPr>
          <p:cNvPr id="5127" name="Text Box 7"/>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2010 Eaton Corporation. All rights reserved</a:t>
            </a:r>
            <a:r>
              <a:rPr lang="en-US" sz="700"/>
              <a:t>.</a:t>
            </a:r>
          </a:p>
        </p:txBody>
      </p:sp>
      <p:sp>
        <p:nvSpPr>
          <p:cNvPr id="5130" name="Rectangle 10"/>
          <p:cNvSpPr>
            <a:spLocks noChangeArrowheads="1"/>
          </p:cNvSpPr>
          <p:nvPr/>
        </p:nvSpPr>
        <p:spPr bwMode="auto">
          <a:xfrm>
            <a:off x="381000" y="0"/>
            <a:ext cx="8763000" cy="3200400"/>
          </a:xfrm>
          <a:prstGeom prst="rect">
            <a:avLst/>
          </a:prstGeom>
          <a:noFill/>
          <a:ln w="3175" algn="ctr">
            <a:solidFill>
              <a:srgbClr val="B2B2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pic>
        <p:nvPicPr>
          <p:cNvPr id="5131" name="Picture 11" descr="eaton_signature_col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115050"/>
            <a:ext cx="1676400" cy="64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866158"/>
      </p:ext>
    </p:extLst>
  </p:cSld>
  <p:clrMapOvr>
    <a:masterClrMapping/>
  </p:clrMapOvr>
  <p:transition spd="med">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0"/>
            <a:ext cx="19812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0"/>
            <a:ext cx="57912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7232233"/>
      </p:ext>
    </p:extLst>
  </p:cSld>
  <p:clrMapOvr>
    <a:masterClrMapping/>
  </p:clrMapOvr>
  <p:transition spd="med">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title"/>
          </p:nvPr>
        </p:nvSpPr>
        <p:spPr>
          <a:xfrm>
            <a:off x="323528" y="0"/>
            <a:ext cx="7924800" cy="1096963"/>
          </a:xfrm>
        </p:spPr>
        <p:txBody>
          <a:bodyPr/>
          <a:lstStyle/>
          <a:p>
            <a:r>
              <a:rPr lang="pt-BR" sz="2800" b="1" dirty="0" err="1">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pic>
        <p:nvPicPr>
          <p:cNvPr id="5" name="Imagem 4"/>
          <p:cNvPicPr>
            <a:picLocks noChangeAspect="1"/>
          </p:cNvPicPr>
          <p:nvPr userDrawn="1"/>
        </p:nvPicPr>
        <p:blipFill>
          <a:blip r:embed="rId2"/>
          <a:stretch>
            <a:fillRect/>
          </a:stretch>
        </p:blipFill>
        <p:spPr>
          <a:xfrm>
            <a:off x="8100392" y="260648"/>
            <a:ext cx="689935" cy="1251793"/>
          </a:xfrm>
          <a:prstGeom prst="rect">
            <a:avLst/>
          </a:prstGeom>
        </p:spPr>
      </p:pic>
      <p:sp>
        <p:nvSpPr>
          <p:cNvPr id="2" name="CaixaDeTexto 1"/>
          <p:cNvSpPr txBox="1"/>
          <p:nvPr userDrawn="1"/>
        </p:nvSpPr>
        <p:spPr>
          <a:xfrm>
            <a:off x="6729394" y="6304339"/>
            <a:ext cx="2050561" cy="227755"/>
          </a:xfrm>
          <a:prstGeom prst="rect">
            <a:avLst/>
          </a:prstGeom>
          <a:noFill/>
        </p:spPr>
        <p:txBody>
          <a:bodyPr wrap="none" rtlCol="0">
            <a:spAutoFit/>
          </a:bodyPr>
          <a:lstStyle/>
          <a:p>
            <a:r>
              <a:rPr lang="pt-BR" sz="800" b="1" i="1" dirty="0" smtClean="0">
                <a:solidFill>
                  <a:schemeClr val="tx1"/>
                </a:solidFill>
              </a:rPr>
              <a:t>SR4</a:t>
            </a:r>
            <a:r>
              <a:rPr lang="pt-BR" sz="800" b="1" i="1" baseline="0" dirty="0" smtClean="0">
                <a:solidFill>
                  <a:schemeClr val="tx1"/>
                </a:solidFill>
              </a:rPr>
              <a:t> - </a:t>
            </a:r>
            <a:r>
              <a:rPr lang="pt-BR" sz="800" b="1" i="1" dirty="0" smtClean="0">
                <a:solidFill>
                  <a:schemeClr val="tx1"/>
                </a:solidFill>
              </a:rPr>
              <a:t>Francisco</a:t>
            </a:r>
            <a:r>
              <a:rPr lang="pt-BR" sz="800" b="1" i="1" baseline="0" dirty="0" smtClean="0">
                <a:solidFill>
                  <a:schemeClr val="tx1"/>
                </a:solidFill>
              </a:rPr>
              <a:t> Peres Sanches - 2016</a:t>
            </a:r>
            <a:endParaRPr lang="pt-BR" sz="800" b="1" i="1" dirty="0">
              <a:solidFill>
                <a:schemeClr val="tx1"/>
              </a:solidFill>
            </a:endParaRPr>
          </a:p>
        </p:txBody>
      </p:sp>
    </p:spTree>
    <p:extLst>
      <p:ext uri="{BB962C8B-B14F-4D97-AF65-F5344CB8AC3E}">
        <p14:creationId xmlns:p14="http://schemas.microsoft.com/office/powerpoint/2010/main" val="3590435840"/>
      </p:ext>
    </p:extLst>
  </p:cSld>
  <p:clrMapOvr>
    <a:masterClrMapping/>
  </p:clrMapOvr>
  <p:transition spd="med">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4087043"/>
      </p:ext>
    </p:extLst>
  </p:cSld>
  <p:clrMapOvr>
    <a:masterClrMapping/>
  </p:clrMapOvr>
  <p:transition spd="med">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9788" y="1552575"/>
            <a:ext cx="3884612"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552575"/>
            <a:ext cx="3886200" cy="469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9133026"/>
      </p:ext>
    </p:extLst>
  </p:cSld>
  <p:clrMapOvr>
    <a:masterClrMapping/>
  </p:clrMapOvr>
  <p:transition spd="med">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5942909"/>
      </p:ext>
    </p:extLst>
  </p:cSld>
  <p:clrMapOvr>
    <a:masterClrMapping/>
  </p:clrMapOvr>
  <p:transition spd="med">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aixaDeTexto 2"/>
          <p:cNvSpPr txBox="1"/>
          <p:nvPr userDrawn="1"/>
        </p:nvSpPr>
        <p:spPr>
          <a:xfrm>
            <a:off x="6729394" y="6304339"/>
            <a:ext cx="2050561" cy="227755"/>
          </a:xfrm>
          <a:prstGeom prst="rect">
            <a:avLst/>
          </a:prstGeom>
          <a:noFill/>
        </p:spPr>
        <p:txBody>
          <a:bodyPr wrap="none" rtlCol="0">
            <a:spAutoFit/>
          </a:bodyPr>
          <a:lstStyle/>
          <a:p>
            <a:r>
              <a:rPr lang="pt-BR" sz="800" b="1" i="1" dirty="0" smtClean="0">
                <a:solidFill>
                  <a:schemeClr val="tx1"/>
                </a:solidFill>
              </a:rPr>
              <a:t>SR4</a:t>
            </a:r>
            <a:r>
              <a:rPr lang="pt-BR" sz="800" b="1" i="1" baseline="0" dirty="0" smtClean="0">
                <a:solidFill>
                  <a:schemeClr val="tx1"/>
                </a:solidFill>
              </a:rPr>
              <a:t> - </a:t>
            </a:r>
            <a:r>
              <a:rPr lang="pt-BR" sz="800" b="1" i="1" dirty="0" smtClean="0">
                <a:solidFill>
                  <a:schemeClr val="tx1"/>
                </a:solidFill>
              </a:rPr>
              <a:t>Francisco</a:t>
            </a:r>
            <a:r>
              <a:rPr lang="pt-BR" sz="800" b="1" i="1" baseline="0" dirty="0" smtClean="0">
                <a:solidFill>
                  <a:schemeClr val="tx1"/>
                </a:solidFill>
              </a:rPr>
              <a:t> Peres Sanches - 2016</a:t>
            </a:r>
            <a:endParaRPr lang="pt-BR" sz="800" b="1" i="1" dirty="0">
              <a:solidFill>
                <a:schemeClr val="tx1"/>
              </a:solidFill>
            </a:endParaRPr>
          </a:p>
        </p:txBody>
      </p:sp>
    </p:spTree>
    <p:extLst>
      <p:ext uri="{BB962C8B-B14F-4D97-AF65-F5344CB8AC3E}">
        <p14:creationId xmlns:p14="http://schemas.microsoft.com/office/powerpoint/2010/main" val="2795620828"/>
      </p:ext>
    </p:extLst>
  </p:cSld>
  <p:clrMapOvr>
    <a:masterClrMapping/>
  </p:clrMapOvr>
  <p:transition spd="med">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CaixaDeTexto 1"/>
          <p:cNvSpPr txBox="1"/>
          <p:nvPr userDrawn="1"/>
        </p:nvSpPr>
        <p:spPr>
          <a:xfrm>
            <a:off x="6729394" y="6304339"/>
            <a:ext cx="2050561" cy="227755"/>
          </a:xfrm>
          <a:prstGeom prst="rect">
            <a:avLst/>
          </a:prstGeom>
          <a:noFill/>
        </p:spPr>
        <p:txBody>
          <a:bodyPr wrap="none" rtlCol="0">
            <a:spAutoFit/>
          </a:bodyPr>
          <a:lstStyle/>
          <a:p>
            <a:r>
              <a:rPr lang="pt-BR" sz="800" b="1" i="1" dirty="0" smtClean="0">
                <a:solidFill>
                  <a:schemeClr val="tx1"/>
                </a:solidFill>
              </a:rPr>
              <a:t>SR4</a:t>
            </a:r>
            <a:r>
              <a:rPr lang="pt-BR" sz="800" b="1" i="1" baseline="0" dirty="0" smtClean="0">
                <a:solidFill>
                  <a:schemeClr val="tx1"/>
                </a:solidFill>
              </a:rPr>
              <a:t> - </a:t>
            </a:r>
            <a:r>
              <a:rPr lang="pt-BR" sz="800" b="1" i="1" dirty="0" smtClean="0">
                <a:solidFill>
                  <a:schemeClr val="tx1"/>
                </a:solidFill>
              </a:rPr>
              <a:t>Francisco</a:t>
            </a:r>
            <a:r>
              <a:rPr lang="pt-BR" sz="800" b="1" i="1" baseline="0" dirty="0" smtClean="0">
                <a:solidFill>
                  <a:schemeClr val="tx1"/>
                </a:solidFill>
              </a:rPr>
              <a:t> Peres Sanches - 2016</a:t>
            </a:r>
            <a:endParaRPr lang="pt-BR" sz="800" b="1" i="1" dirty="0">
              <a:solidFill>
                <a:schemeClr val="tx1"/>
              </a:solidFill>
            </a:endParaRPr>
          </a:p>
        </p:txBody>
      </p:sp>
    </p:spTree>
    <p:extLst>
      <p:ext uri="{BB962C8B-B14F-4D97-AF65-F5344CB8AC3E}">
        <p14:creationId xmlns:p14="http://schemas.microsoft.com/office/powerpoint/2010/main" val="2135946249"/>
      </p:ext>
    </p:extLst>
  </p:cSld>
  <p:clrMapOvr>
    <a:masterClrMapping/>
  </p:clrMapOvr>
  <p:transition spd="med">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4236293"/>
      </p:ext>
    </p:extLst>
  </p:cSld>
  <p:clrMapOvr>
    <a:masterClrMapping/>
  </p:clrMapOvr>
  <p:transition spd="med">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4620868"/>
      </p:ext>
    </p:extLst>
  </p:cSld>
  <p:clrMapOvr>
    <a:masterClrMapping/>
  </p:clrMapOvr>
  <p:transition spd="med">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839788" y="1552575"/>
            <a:ext cx="7923212"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099" name="Line 3"/>
          <p:cNvSpPr>
            <a:spLocks noChangeShapeType="1"/>
          </p:cNvSpPr>
          <p:nvPr/>
        </p:nvSpPr>
        <p:spPr bwMode="auto">
          <a:xfrm>
            <a:off x="0" y="1133475"/>
            <a:ext cx="7668344" cy="0"/>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4100" name="Rectangle 4"/>
          <p:cNvSpPr>
            <a:spLocks noGrp="1" noChangeArrowheads="1"/>
          </p:cNvSpPr>
          <p:nvPr>
            <p:ph type="title"/>
          </p:nvPr>
        </p:nvSpPr>
        <p:spPr bwMode="auto">
          <a:xfrm>
            <a:off x="838200" y="0"/>
            <a:ext cx="7924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title</a:t>
            </a:r>
          </a:p>
        </p:txBody>
      </p:sp>
      <p:sp>
        <p:nvSpPr>
          <p:cNvPr id="4104" name="Rectangle 8"/>
          <p:cNvSpPr>
            <a:spLocks noChangeArrowheads="1"/>
          </p:cNvSpPr>
          <p:nvPr/>
        </p:nvSpPr>
        <p:spPr bwMode="auto">
          <a:xfrm>
            <a:off x="6781800" y="64770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lnSpc>
                <a:spcPct val="100000"/>
              </a:lnSpc>
              <a:spcBef>
                <a:spcPct val="0"/>
              </a:spcBef>
              <a:buClrTx/>
            </a:pPr>
            <a:fld id="{74569447-C50D-4FA4-B3D2-B8CD35DB7931}" type="slidenum">
              <a:rPr lang="en-US" sz="1000">
                <a:solidFill>
                  <a:srgbClr val="FFFFFF"/>
                </a:solidFill>
              </a:rPr>
              <a:pPr eaLnBrk="0" hangingPunct="0">
                <a:lnSpc>
                  <a:spcPct val="100000"/>
                </a:lnSpc>
                <a:spcBef>
                  <a:spcPct val="0"/>
                </a:spcBef>
                <a:buClrTx/>
              </a:pPr>
              <a:t>‹nº›</a:t>
            </a:fld>
            <a:endParaRPr lang="en-US" sz="1000">
              <a:solidFill>
                <a:srgbClr val="FFFFFF"/>
              </a:solidFill>
            </a:endParaRPr>
          </a:p>
        </p:txBody>
      </p:sp>
      <p:sp>
        <p:nvSpPr>
          <p:cNvPr id="4131" name="Rectangle 35"/>
          <p:cNvSpPr>
            <a:spLocks noChangeArrowheads="1"/>
          </p:cNvSpPr>
          <p:nvPr/>
        </p:nvSpPr>
        <p:spPr bwMode="auto">
          <a:xfrm>
            <a:off x="6705600" y="65532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lnSpc>
                <a:spcPct val="100000"/>
              </a:lnSpc>
              <a:spcBef>
                <a:spcPct val="0"/>
              </a:spcBef>
              <a:buClrTx/>
            </a:pPr>
            <a:fld id="{E2CC02BF-EA84-47D5-BA91-035F77F371FA}" type="slidenum">
              <a:rPr lang="en-US" sz="900">
                <a:solidFill>
                  <a:srgbClr val="0C86F4"/>
                </a:solidFill>
              </a:rPr>
              <a:pPr algn="r">
                <a:lnSpc>
                  <a:spcPct val="100000"/>
                </a:lnSpc>
                <a:spcBef>
                  <a:spcPct val="0"/>
                </a:spcBef>
                <a:buClrTx/>
              </a:pPr>
              <a:t>‹nº›</a:t>
            </a:fld>
            <a:endParaRPr lang="en-US" sz="900">
              <a:solidFill>
                <a:srgbClr val="0C86F4"/>
              </a:solidFill>
            </a:endParaRPr>
          </a:p>
        </p:txBody>
      </p:sp>
      <p:sp>
        <p:nvSpPr>
          <p:cNvPr id="4132" name="Text Box 36"/>
          <p:cNvSpPr txBox="1">
            <a:spLocks noChangeArrowheads="1"/>
          </p:cNvSpPr>
          <p:nvPr/>
        </p:nvSpPr>
        <p:spPr bwMode="auto">
          <a:xfrm>
            <a:off x="3657600" y="6538913"/>
            <a:ext cx="2005013"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spcBef>
                <a:spcPct val="0"/>
              </a:spcBef>
              <a:buClrTx/>
              <a:buFontTx/>
              <a:buChar char="©"/>
            </a:pPr>
            <a:r>
              <a:rPr lang="en-US" sz="700">
                <a:solidFill>
                  <a:schemeClr val="tx1"/>
                </a:solidFill>
              </a:rPr>
              <a:t> 2009 Eaton Corporation. All rights reserved</a:t>
            </a:r>
            <a:r>
              <a:rPr lang="en-US" sz="700"/>
              <a:t>.</a:t>
            </a:r>
          </a:p>
        </p:txBody>
      </p:sp>
      <p:pic>
        <p:nvPicPr>
          <p:cNvPr id="4133" name="Picture 37" descr="eaton_signature_colo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68363" y="6370638"/>
            <a:ext cx="1143000" cy="44132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wipe dir="d"/>
  </p:transition>
  <p:txStyles>
    <p:titleStyle>
      <a:lvl1pPr algn="l" rtl="0" eaLnBrk="1" fontAlgn="base" hangingPunct="1">
        <a:lnSpc>
          <a:spcPct val="90000"/>
        </a:lnSpc>
        <a:spcBef>
          <a:spcPct val="0"/>
        </a:spcBef>
        <a:spcAft>
          <a:spcPct val="0"/>
        </a:spcAft>
        <a:defRPr sz="3200">
          <a:solidFill>
            <a:srgbClr val="0067C6"/>
          </a:solidFill>
          <a:latin typeface="+mj-lt"/>
          <a:ea typeface="+mj-ea"/>
          <a:cs typeface="+mj-cs"/>
        </a:defRPr>
      </a:lvl1pPr>
      <a:lvl2pPr algn="l" rtl="0" eaLnBrk="1" fontAlgn="base" hangingPunct="1">
        <a:lnSpc>
          <a:spcPct val="90000"/>
        </a:lnSpc>
        <a:spcBef>
          <a:spcPct val="0"/>
        </a:spcBef>
        <a:spcAft>
          <a:spcPct val="0"/>
        </a:spcAft>
        <a:defRPr sz="3200">
          <a:solidFill>
            <a:srgbClr val="0067C6"/>
          </a:solidFill>
          <a:latin typeface="Arial" charset="0"/>
        </a:defRPr>
      </a:lvl2pPr>
      <a:lvl3pPr algn="l" rtl="0" eaLnBrk="1" fontAlgn="base" hangingPunct="1">
        <a:lnSpc>
          <a:spcPct val="90000"/>
        </a:lnSpc>
        <a:spcBef>
          <a:spcPct val="0"/>
        </a:spcBef>
        <a:spcAft>
          <a:spcPct val="0"/>
        </a:spcAft>
        <a:defRPr sz="3200">
          <a:solidFill>
            <a:srgbClr val="0067C6"/>
          </a:solidFill>
          <a:latin typeface="Arial" charset="0"/>
        </a:defRPr>
      </a:lvl3pPr>
      <a:lvl4pPr algn="l" rtl="0" eaLnBrk="1" fontAlgn="base" hangingPunct="1">
        <a:lnSpc>
          <a:spcPct val="90000"/>
        </a:lnSpc>
        <a:spcBef>
          <a:spcPct val="0"/>
        </a:spcBef>
        <a:spcAft>
          <a:spcPct val="0"/>
        </a:spcAft>
        <a:defRPr sz="3200">
          <a:solidFill>
            <a:srgbClr val="0067C6"/>
          </a:solidFill>
          <a:latin typeface="Arial" charset="0"/>
        </a:defRPr>
      </a:lvl4pPr>
      <a:lvl5pPr algn="l" rtl="0" eaLnBrk="1" fontAlgn="base" hangingPunct="1">
        <a:lnSpc>
          <a:spcPct val="90000"/>
        </a:lnSpc>
        <a:spcBef>
          <a:spcPct val="0"/>
        </a:spcBef>
        <a:spcAft>
          <a:spcPct val="0"/>
        </a:spcAft>
        <a:defRPr sz="3200">
          <a:solidFill>
            <a:srgbClr val="0067C6"/>
          </a:solidFill>
          <a:latin typeface="Arial" charset="0"/>
        </a:defRPr>
      </a:lvl5pPr>
      <a:lvl6pPr marL="457200" algn="l" rtl="0" eaLnBrk="1" fontAlgn="base" hangingPunct="1">
        <a:lnSpc>
          <a:spcPct val="90000"/>
        </a:lnSpc>
        <a:spcBef>
          <a:spcPct val="0"/>
        </a:spcBef>
        <a:spcAft>
          <a:spcPct val="0"/>
        </a:spcAft>
        <a:defRPr sz="3200">
          <a:solidFill>
            <a:srgbClr val="0067C6"/>
          </a:solidFill>
          <a:latin typeface="Arial" charset="0"/>
        </a:defRPr>
      </a:lvl6pPr>
      <a:lvl7pPr marL="914400" algn="l" rtl="0" eaLnBrk="1" fontAlgn="base" hangingPunct="1">
        <a:lnSpc>
          <a:spcPct val="90000"/>
        </a:lnSpc>
        <a:spcBef>
          <a:spcPct val="0"/>
        </a:spcBef>
        <a:spcAft>
          <a:spcPct val="0"/>
        </a:spcAft>
        <a:defRPr sz="3200">
          <a:solidFill>
            <a:srgbClr val="0067C6"/>
          </a:solidFill>
          <a:latin typeface="Arial" charset="0"/>
        </a:defRPr>
      </a:lvl7pPr>
      <a:lvl8pPr marL="1371600" algn="l" rtl="0" eaLnBrk="1" fontAlgn="base" hangingPunct="1">
        <a:lnSpc>
          <a:spcPct val="90000"/>
        </a:lnSpc>
        <a:spcBef>
          <a:spcPct val="0"/>
        </a:spcBef>
        <a:spcAft>
          <a:spcPct val="0"/>
        </a:spcAft>
        <a:defRPr sz="3200">
          <a:solidFill>
            <a:srgbClr val="0067C6"/>
          </a:solidFill>
          <a:latin typeface="Arial" charset="0"/>
        </a:defRPr>
      </a:lvl8pPr>
      <a:lvl9pPr marL="1828800" algn="l" rtl="0" eaLnBrk="1" fontAlgn="base" hangingPunct="1">
        <a:lnSpc>
          <a:spcPct val="90000"/>
        </a:lnSpc>
        <a:spcBef>
          <a:spcPct val="0"/>
        </a:spcBef>
        <a:spcAft>
          <a:spcPct val="0"/>
        </a:spcAft>
        <a:defRPr sz="3200">
          <a:solidFill>
            <a:srgbClr val="0067C6"/>
          </a:solidFill>
          <a:latin typeface="Arial" charset="0"/>
        </a:defRPr>
      </a:lvl9pPr>
    </p:titleStyle>
    <p:bodyStyle>
      <a:lvl1pPr marL="342900" indent="-342900" algn="l" rtl="0" eaLnBrk="1" fontAlgn="base" hangingPunct="1">
        <a:lnSpc>
          <a:spcPct val="110000"/>
        </a:lnSpc>
        <a:spcBef>
          <a:spcPct val="20000"/>
        </a:spcBef>
        <a:spcAft>
          <a:spcPct val="0"/>
        </a:spcAft>
        <a:buClr>
          <a:srgbClr val="0067C6"/>
        </a:buClr>
        <a:buChar char="•"/>
        <a:defRPr sz="2800">
          <a:solidFill>
            <a:srgbClr val="292929"/>
          </a:solidFill>
          <a:latin typeface="+mn-lt"/>
          <a:ea typeface="+mn-ea"/>
          <a:cs typeface="+mn-cs"/>
        </a:defRPr>
      </a:lvl1pPr>
      <a:lvl2pPr marL="742950" indent="-285750" algn="l" rtl="0" eaLnBrk="1" fontAlgn="base" hangingPunct="1">
        <a:lnSpc>
          <a:spcPct val="110000"/>
        </a:lnSpc>
        <a:spcBef>
          <a:spcPct val="20000"/>
        </a:spcBef>
        <a:spcAft>
          <a:spcPct val="0"/>
        </a:spcAft>
        <a:buClr>
          <a:srgbClr val="0067C6"/>
        </a:buClr>
        <a:buChar char="•"/>
        <a:defRPr sz="2400">
          <a:solidFill>
            <a:srgbClr val="292929"/>
          </a:solidFill>
          <a:latin typeface="+mn-lt"/>
        </a:defRPr>
      </a:lvl2pPr>
      <a:lvl3pPr marL="1143000" indent="-228600" algn="l" rtl="0" eaLnBrk="1" fontAlgn="base" hangingPunct="1">
        <a:lnSpc>
          <a:spcPct val="110000"/>
        </a:lnSpc>
        <a:spcBef>
          <a:spcPct val="20000"/>
        </a:spcBef>
        <a:spcAft>
          <a:spcPct val="0"/>
        </a:spcAft>
        <a:buClr>
          <a:srgbClr val="0067C6"/>
        </a:buClr>
        <a:buChar char="•"/>
        <a:defRPr sz="2000">
          <a:solidFill>
            <a:srgbClr val="292929"/>
          </a:solidFill>
          <a:latin typeface="+mn-lt"/>
        </a:defRPr>
      </a:lvl3pPr>
      <a:lvl4pPr marL="1600200" indent="-228600" algn="l" rtl="0" eaLnBrk="1" fontAlgn="base" hangingPunct="1">
        <a:spcBef>
          <a:spcPct val="20000"/>
        </a:spcBef>
        <a:spcAft>
          <a:spcPct val="0"/>
        </a:spcAft>
        <a:buClr>
          <a:srgbClr val="0067C6"/>
        </a:buClr>
        <a:buChar char="•"/>
        <a:defRPr sz="2000">
          <a:solidFill>
            <a:srgbClr val="292929"/>
          </a:solidFill>
          <a:latin typeface="+mn-lt"/>
        </a:defRPr>
      </a:lvl4pPr>
      <a:lvl5pPr marL="20574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5pPr>
      <a:lvl6pPr marL="25146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6pPr>
      <a:lvl7pPr marL="29718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7pPr>
      <a:lvl8pPr marL="34290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8pPr>
      <a:lvl9pPr marL="3886200" indent="-228600" algn="l" rtl="0" eaLnBrk="1" fontAlgn="base" hangingPunct="1">
        <a:spcBef>
          <a:spcPct val="20000"/>
        </a:spcBef>
        <a:spcAft>
          <a:spcPct val="0"/>
        </a:spcAft>
        <a:buClr>
          <a:srgbClr val="FFFF00"/>
        </a:buClr>
        <a:buSzPct val="65000"/>
        <a:buFont typeface="Monotype Sorts" pitchFamily="2" charset="2"/>
        <a:buChar char="l"/>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http://www.roadranger.com/rr/CustomerSupport/Support/ServiceRanger/index.htm?wtredirect=www.roadranger.com/servicerang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838200" y="3463528"/>
            <a:ext cx="7924800" cy="1143000"/>
          </a:xfrm>
        </p:spPr>
        <p:txBody>
          <a:bodyPr/>
          <a:lstStyle/>
          <a:p>
            <a:r>
              <a:rPr lang="pt-BR" b="1" dirty="0" smtClean="0">
                <a:latin typeface="Calibri Light" panose="020F0302020204030204" pitchFamily="34" charset="0"/>
              </a:rPr>
              <a:t>ServiceRanger</a:t>
            </a:r>
            <a:r>
              <a:rPr lang="pt-BR" dirty="0" smtClean="0"/>
              <a:t/>
            </a:r>
            <a:br>
              <a:rPr lang="pt-BR" dirty="0" smtClean="0"/>
            </a:br>
            <a:r>
              <a:rPr lang="pt-BR" sz="2000" dirty="0" smtClean="0">
                <a:solidFill>
                  <a:schemeClr val="tx1"/>
                </a:solidFill>
                <a:latin typeface="Calibri" panose="020F0502020204030204" pitchFamily="34" charset="0"/>
              </a:rPr>
              <a:t>Utilizando  </a:t>
            </a:r>
            <a:r>
              <a:rPr lang="pt-BR" sz="2000" dirty="0" err="1" smtClean="0">
                <a:solidFill>
                  <a:schemeClr val="tx1"/>
                </a:solidFill>
                <a:latin typeface="Calibri" panose="020F0502020204030204" pitchFamily="34" charset="0"/>
              </a:rPr>
              <a:t>el</a:t>
            </a:r>
            <a:r>
              <a:rPr lang="pt-BR" sz="2000" dirty="0" smtClean="0">
                <a:solidFill>
                  <a:schemeClr val="tx1"/>
                </a:solidFill>
                <a:latin typeface="Calibri" panose="020F0502020204030204" pitchFamily="34" charset="0"/>
              </a:rPr>
              <a:t> ServiceRanger4</a:t>
            </a:r>
            <a:endParaRPr lang="en-US" dirty="0">
              <a:solidFill>
                <a:schemeClr val="tx1"/>
              </a:solidFill>
              <a:latin typeface="Calibri" panose="020F0502020204030204" pitchFamily="34" charset="0"/>
            </a:endParaRPr>
          </a:p>
        </p:txBody>
      </p:sp>
      <p:sp>
        <p:nvSpPr>
          <p:cNvPr id="49155" name="Rectangle 3"/>
          <p:cNvSpPr>
            <a:spLocks noGrp="1" noChangeArrowheads="1"/>
          </p:cNvSpPr>
          <p:nvPr>
            <p:ph type="subTitle" idx="1"/>
          </p:nvPr>
        </p:nvSpPr>
        <p:spPr/>
        <p:txBody>
          <a:bodyPr/>
          <a:lstStyle/>
          <a:p>
            <a:r>
              <a:rPr lang="pt-BR" dirty="0" err="1" smtClean="0"/>
              <a:t>Octubre</a:t>
            </a:r>
            <a:r>
              <a:rPr lang="pt-BR" dirty="0" smtClean="0"/>
              <a:t> / 2015</a:t>
            </a:r>
          </a:p>
          <a:p>
            <a:r>
              <a:rPr lang="pt-BR" dirty="0" smtClean="0"/>
              <a:t>Francisco Peres Sanches</a:t>
            </a:r>
            <a:endParaRPr lang="en-US" dirty="0"/>
          </a:p>
        </p:txBody>
      </p:sp>
      <p:pic>
        <p:nvPicPr>
          <p:cNvPr id="49159" name="Picture 7" descr="Eaton PBW Flag"/>
          <p:cNvPicPr>
            <a:picLocks noChangeAspect="1" noChangeArrowheads="1"/>
          </p:cNvPicPr>
          <p:nvPr/>
        </p:nvPicPr>
        <p:blipFill>
          <a:blip r:embed="rId2">
            <a:extLst>
              <a:ext uri="{28A0092B-C50C-407E-A947-70E740481C1C}">
                <a14:useLocalDpi xmlns:a14="http://schemas.microsoft.com/office/drawing/2010/main" val="0"/>
              </a:ext>
            </a:extLst>
          </a:blip>
          <a:srcRect l="1462" t="19516" b="8365"/>
          <a:stretch>
            <a:fillRect/>
          </a:stretch>
        </p:blipFill>
        <p:spPr bwMode="auto">
          <a:xfrm>
            <a:off x="381000" y="0"/>
            <a:ext cx="8763000" cy="3241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m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933" y="2560651"/>
            <a:ext cx="7112000" cy="3630925"/>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2c) Crear una cuenta: Rellene el formulario:</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6011333" y="4941168"/>
            <a:ext cx="2995489" cy="8415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Rellene los datos solicitados!</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796406574"/>
      </p:ext>
    </p:extLst>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ela 12"/>
          <p:cNvGraphicFramePr>
            <a:graphicFrameLocks noGrp="1"/>
          </p:cNvGraphicFramePr>
          <p:nvPr>
            <p:extLst>
              <p:ext uri="{D42A27DB-BD31-4B8C-83A1-F6EECF244321}">
                <p14:modId xmlns:p14="http://schemas.microsoft.com/office/powerpoint/2010/main" val="1112618431"/>
              </p:ext>
            </p:extLst>
          </p:nvPr>
        </p:nvGraphicFramePr>
        <p:xfrm>
          <a:off x="643466" y="2853266"/>
          <a:ext cx="6096000" cy="2926080"/>
        </p:xfrm>
        <a:graphic>
          <a:graphicData uri="http://schemas.openxmlformats.org/drawingml/2006/table">
            <a:tbl>
              <a:tblPr firstRow="1" bandRow="1">
                <a:tableStyleId>{F5AB1C69-6EDB-4FF4-983F-18BD219EF322}</a:tableStyleId>
              </a:tblPr>
              <a:tblGrid>
                <a:gridCol w="3048000"/>
                <a:gridCol w="3048000"/>
              </a:tblGrid>
              <a:tr h="370840">
                <a:tc>
                  <a:txBody>
                    <a:bodyPr/>
                    <a:lstStyle/>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OEM Affiliated Truck Dealer Service Facility</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Fleet Owned Repair Facility</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Engine Distributor / Truck Body Builder</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Educational Institution</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Rebuilder / Remanufacturer / Parts Distributor</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Independent Repair Facility (Not OEM or fleet Affiliated)</a:t>
                      </a:r>
                    </a:p>
                    <a:p>
                      <a:pPr marL="285750" indent="-285750">
                        <a:buFont typeface="Arial" panose="020B0604020202020204" pitchFamily="34" charset="0"/>
                        <a:buChar char="•"/>
                      </a:pPr>
                      <a:r>
                        <a:rPr lang="en-US" sz="1400" b="0" noProof="0" dirty="0" smtClean="0">
                          <a:solidFill>
                            <a:schemeClr val="tx1"/>
                          </a:solidFill>
                          <a:latin typeface="Calibri" panose="020F0502020204030204" pitchFamily="34" charset="0"/>
                        </a:rPr>
                        <a:t>Public Utilities / Waste Management</a:t>
                      </a:r>
                    </a:p>
                    <a:p>
                      <a:endParaRPr lang="en-US" noProof="0" dirty="0"/>
                    </a:p>
                  </a:txBody>
                  <a:tcPr/>
                </a:tc>
                <a:tc>
                  <a:txBody>
                    <a:bodyPr/>
                    <a:lstStyle/>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Government / Military</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Eaton Engineering</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Eaton Service Representative</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Engineering</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Field Representative</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OEM Manufacturing Facility / Plant</a:t>
                      </a:r>
                    </a:p>
                    <a:p>
                      <a:pPr marL="285750" indent="-285750" algn="l" defTabSz="914400" rtl="0" eaLnBrk="1" latinLnBrk="0" hangingPunct="1">
                        <a:buFont typeface="Arial" panose="020B0604020202020204" pitchFamily="34" charset="0"/>
                        <a:buChar char="•"/>
                      </a:pPr>
                      <a:r>
                        <a:rPr lang="en-US" sz="1400" b="0" kern="1200" noProof="0" dirty="0" smtClean="0">
                          <a:solidFill>
                            <a:schemeClr val="tx1"/>
                          </a:solidFill>
                          <a:latin typeface="Calibri" panose="020F0502020204030204" pitchFamily="34" charset="0"/>
                          <a:ea typeface="+mn-ea"/>
                          <a:cs typeface="+mn-cs"/>
                        </a:rPr>
                        <a:t>Other</a:t>
                      </a:r>
                    </a:p>
                    <a:p>
                      <a:pPr marL="285750" indent="-285750" algn="l" defTabSz="914400" rtl="0" eaLnBrk="1" latinLnBrk="0" hangingPunct="1">
                        <a:buFont typeface="Arial" panose="020B0604020202020204" pitchFamily="34" charset="0"/>
                        <a:buChar char="•"/>
                      </a:pPr>
                      <a:endParaRPr lang="en-US" sz="1400" b="0" kern="1200" noProof="0" dirty="0">
                        <a:solidFill>
                          <a:schemeClr val="tx1"/>
                        </a:solidFill>
                        <a:latin typeface="Calibri" panose="020F0502020204030204" pitchFamily="34" charset="0"/>
                        <a:ea typeface="+mn-ea"/>
                        <a:cs typeface="+mn-cs"/>
                      </a:endParaRPr>
                    </a:p>
                  </a:txBody>
                  <a:tcPr/>
                </a:tc>
              </a:tr>
            </a:tbl>
          </a:graphicData>
        </a:graphic>
      </p:graphicFrame>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2c) Crear una cuenta: seleccionar el tipo de usuario:</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8" name="CaixaDeTexto 7"/>
          <p:cNvSpPr txBox="1"/>
          <p:nvPr/>
        </p:nvSpPr>
        <p:spPr>
          <a:xfrm>
            <a:off x="270933" y="2345267"/>
            <a:ext cx="1749582" cy="363176"/>
          </a:xfrm>
          <a:prstGeom prst="rect">
            <a:avLst/>
          </a:prstGeom>
          <a:noFill/>
        </p:spPr>
        <p:txBody>
          <a:bodyPr wrap="none" rtlCol="0">
            <a:spAutoFit/>
          </a:bodyPr>
          <a:lstStyle/>
          <a:p>
            <a:r>
              <a:rPr lang="pt-BR" dirty="0" smtClean="0">
                <a:solidFill>
                  <a:schemeClr val="tx1"/>
                </a:solidFill>
              </a:rPr>
              <a:t>Tipos de </a:t>
            </a:r>
            <a:r>
              <a:rPr lang="pt-BR" dirty="0" err="1" smtClean="0">
                <a:solidFill>
                  <a:schemeClr val="tx1"/>
                </a:solidFill>
              </a:rPr>
              <a:t>usuario</a:t>
            </a:r>
            <a:r>
              <a:rPr lang="pt-BR" dirty="0" smtClean="0">
                <a:solidFill>
                  <a:schemeClr val="tx1"/>
                </a:solidFill>
              </a:rPr>
              <a:t>:</a:t>
            </a:r>
          </a:p>
        </p:txBody>
      </p:sp>
      <p:sp>
        <p:nvSpPr>
          <p:cNvPr id="22" name="Retângulo de cantos arredondados 21"/>
          <p:cNvSpPr/>
          <p:nvPr/>
        </p:nvSpPr>
        <p:spPr bwMode="auto">
          <a:xfrm>
            <a:off x="635000" y="2861733"/>
            <a:ext cx="3022600" cy="4233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16" name="Texto explicativo em elipse 15"/>
          <p:cNvSpPr/>
          <p:nvPr/>
        </p:nvSpPr>
        <p:spPr bwMode="auto">
          <a:xfrm>
            <a:off x="113554" y="3968321"/>
            <a:ext cx="2995489" cy="452098"/>
          </a:xfrm>
          <a:prstGeom prst="wedgeEllipseCallout">
            <a:avLst>
              <a:gd name="adj1" fmla="val 43181"/>
              <a:gd name="adj2" fmla="val -25302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Revenda!</a:t>
            </a:r>
            <a:endParaRPr kumimoji="0" lang="es-ES" sz="1400" b="1" i="0" u="none" strike="noStrike" cap="none" normalizeH="0" baseline="0" dirty="0" smtClean="0">
              <a:ln>
                <a:noFill/>
              </a:ln>
              <a:solidFill>
                <a:schemeClr val="tx1"/>
              </a:solidFill>
              <a:effectLst/>
              <a:latin typeface="Arial" charset="0"/>
            </a:endParaRPr>
          </a:p>
        </p:txBody>
      </p:sp>
      <p:sp>
        <p:nvSpPr>
          <p:cNvPr id="23" name="Retângulo de cantos arredondados 22"/>
          <p:cNvSpPr/>
          <p:nvPr/>
        </p:nvSpPr>
        <p:spPr bwMode="auto">
          <a:xfrm>
            <a:off x="3572933" y="3301999"/>
            <a:ext cx="3022600" cy="237067"/>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17" name="Texto explicativo em elipse 16"/>
          <p:cNvSpPr/>
          <p:nvPr/>
        </p:nvSpPr>
        <p:spPr bwMode="auto">
          <a:xfrm>
            <a:off x="5867400" y="1783102"/>
            <a:ext cx="2995489" cy="841565"/>
          </a:xfrm>
          <a:prstGeom prst="wedgeEllipseCallout">
            <a:avLst>
              <a:gd name="adj1" fmla="val -38787"/>
              <a:gd name="adj2" fmla="val 14429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Servicio de Campo Eaton!</a:t>
            </a:r>
            <a:endParaRPr kumimoji="0" lang="es-ES" sz="1400" b="1" i="0" u="none" strike="noStrike" cap="none" normalizeH="0" baseline="0" dirty="0" smtClean="0">
              <a:ln>
                <a:noFill/>
              </a:ln>
              <a:solidFill>
                <a:schemeClr val="tx1"/>
              </a:solidFill>
              <a:effectLst/>
              <a:latin typeface="Arial" charset="0"/>
            </a:endParaRPr>
          </a:p>
        </p:txBody>
      </p:sp>
      <p:sp>
        <p:nvSpPr>
          <p:cNvPr id="24" name="Retângulo de cantos arredondados 23"/>
          <p:cNvSpPr/>
          <p:nvPr/>
        </p:nvSpPr>
        <p:spPr bwMode="auto">
          <a:xfrm>
            <a:off x="3352800" y="3539066"/>
            <a:ext cx="2294467" cy="2201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25" name="Retângulo de cantos arredondados 24"/>
          <p:cNvSpPr/>
          <p:nvPr/>
        </p:nvSpPr>
        <p:spPr bwMode="auto">
          <a:xfrm>
            <a:off x="3733809" y="3784602"/>
            <a:ext cx="2294467" cy="220134"/>
          </a:xfrm>
          <a:prstGeom prst="roundRect">
            <a:avLst/>
          </a:prstGeom>
          <a:solidFill>
            <a:srgbClr val="FFFF00">
              <a:alpha val="20000"/>
            </a:srgbClr>
          </a:solidFill>
          <a:ln>
            <a:noFill/>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dirty="0" smtClean="0">
              <a:ln>
                <a:noFill/>
              </a:ln>
              <a:solidFill>
                <a:schemeClr val="bg1"/>
              </a:solidFill>
              <a:effectLst/>
              <a:latin typeface="Arial" charset="0"/>
            </a:endParaRPr>
          </a:p>
        </p:txBody>
      </p:sp>
      <p:sp>
        <p:nvSpPr>
          <p:cNvPr id="20" name="Texto explicativo em elipse 19"/>
          <p:cNvSpPr/>
          <p:nvPr/>
        </p:nvSpPr>
        <p:spPr bwMode="auto">
          <a:xfrm>
            <a:off x="5198534" y="4653302"/>
            <a:ext cx="2995489" cy="765364"/>
          </a:xfrm>
          <a:prstGeom prst="wedgeEllipseCallout">
            <a:avLst>
              <a:gd name="adj1" fmla="val -43592"/>
              <a:gd name="adj2" fmla="val -17692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Ingeniería de producto </a:t>
            </a:r>
            <a:r>
              <a:rPr kumimoji="0" lang="es-ES" sz="1400" b="1" i="0" u="none" strike="noStrike" cap="none" normalizeH="0" baseline="0" dirty="0" smtClean="0">
                <a:ln>
                  <a:noFill/>
                </a:ln>
                <a:solidFill>
                  <a:schemeClr val="tx1"/>
                </a:solidFill>
                <a:effectLst/>
                <a:latin typeface="Arial" charset="0"/>
              </a:rPr>
              <a:t>OEM!</a:t>
            </a:r>
            <a:endParaRPr kumimoji="0" lang="es-ES" sz="1400" b="1" i="0" u="none" strike="noStrike" cap="none" normalizeH="0" baseline="0" dirty="0" smtClean="0">
              <a:ln>
                <a:noFill/>
              </a:ln>
              <a:solidFill>
                <a:schemeClr val="tx1"/>
              </a:solidFill>
              <a:effectLst/>
              <a:latin typeface="Arial" charset="0"/>
            </a:endParaRPr>
          </a:p>
        </p:txBody>
      </p:sp>
      <p:sp>
        <p:nvSpPr>
          <p:cNvPr id="3" name="Texto explicativo em elipse 2"/>
          <p:cNvSpPr/>
          <p:nvPr/>
        </p:nvSpPr>
        <p:spPr bwMode="auto">
          <a:xfrm>
            <a:off x="304800" y="5398369"/>
            <a:ext cx="2995489" cy="553697"/>
          </a:xfrm>
          <a:prstGeom prst="wedgeEllipseCallout">
            <a:avLst>
              <a:gd name="adj1" fmla="val 72293"/>
              <a:gd name="adj2" fmla="val -32905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Servicio </a:t>
            </a:r>
            <a:r>
              <a:rPr kumimoji="0" lang="es-ES" sz="1400" b="1" i="0" u="none" strike="noStrike" cap="none" normalizeH="0" baseline="0" dirty="0" smtClean="0">
                <a:ln>
                  <a:noFill/>
                </a:ln>
                <a:solidFill>
                  <a:schemeClr val="tx1"/>
                </a:solidFill>
                <a:effectLst/>
                <a:latin typeface="Arial" charset="0"/>
              </a:rPr>
              <a:t>OEM!</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407650"/>
      </p:ext>
    </p:extLst>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68" y="2550929"/>
            <a:ext cx="7147937" cy="3265671"/>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2c) Crear una cuenta: Solamente para Revendas :Rellene el formulario.</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5613400" y="3044635"/>
            <a:ext cx="3249489" cy="841565"/>
          </a:xfrm>
          <a:prstGeom prst="wedgeEllipseCallout">
            <a:avLst>
              <a:gd name="adj1" fmla="val -94468"/>
              <a:gd name="adj2" fmla="val 204661"/>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Introduzca su nombre de usuario y contraseña</a:t>
            </a:r>
            <a:endParaRPr kumimoji="0" lang="es-ES" sz="1400" b="1" i="0" u="none" strike="noStrike" cap="none" normalizeH="0" baseline="0" dirty="0" smtClean="0">
              <a:ln>
                <a:noFill/>
              </a:ln>
              <a:solidFill>
                <a:schemeClr val="tx1"/>
              </a:solidFill>
              <a:effectLst/>
              <a:latin typeface="Arial" charset="0"/>
            </a:endParaRPr>
          </a:p>
        </p:txBody>
      </p:sp>
      <p:sp>
        <p:nvSpPr>
          <p:cNvPr id="13" name="Texto explicativo em elipse 12"/>
          <p:cNvSpPr/>
          <p:nvPr/>
        </p:nvSpPr>
        <p:spPr bwMode="auto">
          <a:xfrm>
            <a:off x="5223933" y="5152835"/>
            <a:ext cx="3348567" cy="435165"/>
          </a:xfrm>
          <a:prstGeom prst="wedgeEllipseCallout">
            <a:avLst>
              <a:gd name="adj1" fmla="val -73552"/>
              <a:gd name="adj2" fmla="val 5132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Confirme su contraseña!</a:t>
            </a:r>
          </a:p>
        </p:txBody>
      </p:sp>
      <p:pic>
        <p:nvPicPr>
          <p:cNvPr id="8" name="Imagem 7"/>
          <p:cNvPicPr>
            <a:picLocks noChangeAspect="1"/>
          </p:cNvPicPr>
          <p:nvPr/>
        </p:nvPicPr>
        <p:blipFill>
          <a:blip r:embed="rId3"/>
          <a:stretch>
            <a:fillRect/>
          </a:stretch>
        </p:blipFill>
        <p:spPr>
          <a:xfrm>
            <a:off x="5788095" y="5926266"/>
            <a:ext cx="1205372" cy="544653"/>
          </a:xfrm>
          <a:prstGeom prst="rect">
            <a:avLst/>
          </a:prstGeom>
        </p:spPr>
      </p:pic>
      <p:sp>
        <p:nvSpPr>
          <p:cNvPr id="14" name="Texto explicativo em elipse 13"/>
          <p:cNvSpPr/>
          <p:nvPr/>
        </p:nvSpPr>
        <p:spPr bwMode="auto">
          <a:xfrm>
            <a:off x="1320799" y="5737034"/>
            <a:ext cx="2995489" cy="435165"/>
          </a:xfrm>
          <a:prstGeom prst="wedgeEllipseCallout">
            <a:avLst>
              <a:gd name="adj1" fmla="val 112147"/>
              <a:gd name="adj2" fmla="val 57161"/>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Clic en “</a:t>
            </a:r>
            <a:r>
              <a:rPr lang="es-ES" sz="1400" b="1" dirty="0" err="1" smtClean="0">
                <a:solidFill>
                  <a:schemeClr val="tx1"/>
                </a:solidFill>
                <a:latin typeface="Arial" charset="0"/>
              </a:rPr>
              <a:t>Submit</a:t>
            </a:r>
            <a:r>
              <a:rPr lang="es-ES" sz="1400" b="1" dirty="0" smtClean="0">
                <a:solidFill>
                  <a:schemeClr val="tx1"/>
                </a:solidFill>
                <a:latin typeface="Arial" charset="0"/>
              </a:rPr>
              <a:t>”!</a:t>
            </a:r>
          </a:p>
        </p:txBody>
      </p:sp>
    </p:spTree>
    <p:extLst>
      <p:ext uri="{BB962C8B-B14F-4D97-AF65-F5344CB8AC3E}">
        <p14:creationId xmlns:p14="http://schemas.microsoft.com/office/powerpoint/2010/main" val="2010027560"/>
      </p:ext>
    </p:extLst>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179512" y="1628800"/>
            <a:ext cx="8640960" cy="4588949"/>
          </a:xfrm>
          <a:prstGeom prst="rect">
            <a:avLst/>
          </a:prstGeom>
        </p:spPr>
        <p:txBody>
          <a:bodyPr wrap="square">
            <a:spAutoFit/>
          </a:bodyPr>
          <a:lstStyle/>
          <a:p>
            <a:r>
              <a:rPr lang="es-ES" b="1" dirty="0" smtClean="0">
                <a:solidFill>
                  <a:schemeClr val="tx1"/>
                </a:solidFill>
                <a:latin typeface="Calibri" panose="020F0502020204030204" pitchFamily="34" charset="0"/>
              </a:rPr>
              <a:t>Después de someter las informaciones ellas serán comparadas con las informaciones presentes en la base de datos de Eaton.</a:t>
            </a:r>
          </a:p>
          <a:p>
            <a:pPr marL="742950" lvl="1" indent="-285750">
              <a:buFont typeface="Arial" panose="020B0604020202020204" pitchFamily="34" charset="0"/>
              <a:buChar char="•"/>
            </a:pPr>
            <a:r>
              <a:rPr lang="es-ES" dirty="0" smtClean="0">
                <a:solidFill>
                  <a:schemeClr val="tx1"/>
                </a:solidFill>
                <a:latin typeface="Calibri" panose="020F0502020204030204" pitchFamily="34" charset="0"/>
              </a:rPr>
              <a:t>Si la información coincide con las entradas anteriores en la base de datos, la cuenta se creará inmediatamente. Se abrirá un local en la pantalla para que sea posible obtener un nuevo numero de serie; </a:t>
            </a:r>
          </a:p>
          <a:p>
            <a:pPr marL="742950" lvl="1" indent="-285750">
              <a:buFont typeface="Arial" panose="020B0604020202020204" pitchFamily="34" charset="0"/>
              <a:buChar char="•"/>
            </a:pPr>
            <a:r>
              <a:rPr lang="es-ES" dirty="0" smtClean="0">
                <a:solidFill>
                  <a:schemeClr val="tx1"/>
                </a:solidFill>
                <a:latin typeface="Calibri" panose="020F0502020204030204" pitchFamily="34" charset="0"/>
              </a:rPr>
              <a:t>Si no coincide, tendrán que ser analizadas por el servicio de soporte de Eaton. Esto tendrá uno dos o tres días hábiles. Al final de este proceso se enviará un correo electrónico con instrucciones para acceder a la cuenta de ServiceRanger4.</a:t>
            </a:r>
          </a:p>
          <a:p>
            <a:r>
              <a:rPr lang="es-ES" sz="1800" b="1" dirty="0" smtClean="0">
                <a:solidFill>
                  <a:schemeClr val="tx1"/>
                </a:solidFill>
                <a:latin typeface="Calibri" panose="020F0502020204030204" pitchFamily="34" charset="0"/>
              </a:rPr>
              <a:t>Importante:</a:t>
            </a:r>
            <a:r>
              <a:rPr lang="es-ES" b="1" dirty="0" smtClean="0">
                <a:solidFill>
                  <a:schemeClr val="tx1"/>
                </a:solidFill>
                <a:latin typeface="Calibri" panose="020F0502020204030204" pitchFamily="34" charset="0"/>
              </a:rPr>
              <a:t> </a:t>
            </a:r>
          </a:p>
          <a:p>
            <a:r>
              <a:rPr lang="es-ES" dirty="0" smtClean="0">
                <a:solidFill>
                  <a:schemeClr val="tx1"/>
                </a:solidFill>
                <a:latin typeface="Calibri" panose="020F0502020204030204" pitchFamily="34" charset="0"/>
              </a:rPr>
              <a:t>Para evitar que el correo electrónico acabe en cuarentena en su ordenador o sea clasificado como correo no deseado, poner el enlace:</a:t>
            </a:r>
          </a:p>
          <a:p>
            <a:r>
              <a:rPr lang="es-ES" b="1" i="1" dirty="0" smtClean="0">
                <a:solidFill>
                  <a:schemeClr val="tx1"/>
                </a:solidFill>
                <a:latin typeface="Calibri" panose="020F0502020204030204" pitchFamily="34" charset="0"/>
              </a:rPr>
              <a:t>DoNotReply@Snapon.com</a:t>
            </a:r>
            <a:r>
              <a:rPr lang="es-ES" dirty="0" smtClean="0">
                <a:solidFill>
                  <a:schemeClr val="tx1"/>
                </a:solidFill>
                <a:latin typeface="Calibri" panose="020F0502020204030204" pitchFamily="34" charset="0"/>
              </a:rPr>
              <a:t> </a:t>
            </a:r>
          </a:p>
          <a:p>
            <a:r>
              <a:rPr lang="es-ES" dirty="0" smtClean="0">
                <a:solidFill>
                  <a:schemeClr val="tx1"/>
                </a:solidFill>
                <a:latin typeface="Calibri" panose="020F0502020204030204" pitchFamily="34" charset="0"/>
              </a:rPr>
              <a:t>como </a:t>
            </a:r>
            <a:r>
              <a:rPr lang="es-ES" dirty="0" err="1" smtClean="0">
                <a:solidFill>
                  <a:schemeClr val="tx1"/>
                </a:solidFill>
                <a:latin typeface="Calibri" panose="020F0502020204030204" pitchFamily="34" charset="0"/>
              </a:rPr>
              <a:t>confiavel</a:t>
            </a:r>
            <a:r>
              <a:rPr lang="es-ES" dirty="0" smtClean="0">
                <a:solidFill>
                  <a:schemeClr val="tx1"/>
                </a:solidFill>
                <a:latin typeface="Calibri" panose="020F0502020204030204" pitchFamily="34" charset="0"/>
              </a:rPr>
              <a:t> en su navegador de internet.</a:t>
            </a:r>
          </a:p>
          <a:p>
            <a:r>
              <a:rPr lang="es-ES" dirty="0" smtClean="0">
                <a:solidFill>
                  <a:schemeClr val="tx1"/>
                </a:solidFill>
                <a:latin typeface="Calibri" panose="020F0502020204030204" pitchFamily="34" charset="0"/>
              </a:rPr>
              <a:t>Se desea realizar consultas acerca de la adquisición, por favor, envíe un correo electrónico a:</a:t>
            </a:r>
          </a:p>
          <a:p>
            <a:r>
              <a:rPr lang="es-ES" b="1" i="1" dirty="0" smtClean="0">
                <a:solidFill>
                  <a:schemeClr val="tx1"/>
                </a:solidFill>
                <a:latin typeface="Calibri" panose="020F0502020204030204" pitchFamily="34" charset="0"/>
              </a:rPr>
              <a:t>Customer.service@nexiq.com</a:t>
            </a:r>
            <a:endParaRPr lang="es-ES" b="1" i="1" dirty="0">
              <a:solidFill>
                <a:schemeClr val="tx1"/>
              </a:solidFill>
              <a:latin typeface="Calibri" panose="020F0502020204030204" pitchFamily="34" charset="0"/>
            </a:endParaRPr>
          </a:p>
        </p:txBody>
      </p:sp>
    </p:spTree>
    <p:extLst>
      <p:ext uri="{BB962C8B-B14F-4D97-AF65-F5344CB8AC3E}">
        <p14:creationId xmlns:p14="http://schemas.microsoft.com/office/powerpoint/2010/main" val="3460484509"/>
      </p:ext>
    </p:extLst>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3) Adquisición de la licencia: Haga clic en “3. </a:t>
            </a:r>
            <a:r>
              <a:rPr lang="es-ES" b="1" dirty="0" err="1" smtClean="0">
                <a:solidFill>
                  <a:schemeClr val="tx1"/>
                </a:solidFill>
                <a:latin typeface="Calibri" panose="020F0502020204030204" pitchFamily="34" charset="0"/>
              </a:rPr>
              <a:t>Purchase</a:t>
            </a:r>
            <a:r>
              <a:rPr lang="es-ES" b="1" dirty="0" smtClean="0">
                <a:solidFill>
                  <a:schemeClr val="tx1"/>
                </a:solidFill>
                <a:latin typeface="Calibri" panose="020F0502020204030204" pitchFamily="34" charset="0"/>
              </a:rPr>
              <a:t> </a:t>
            </a:r>
            <a:r>
              <a:rPr lang="es-ES" b="1" dirty="0" err="1" smtClean="0">
                <a:solidFill>
                  <a:schemeClr val="tx1"/>
                </a:solidFill>
                <a:latin typeface="Calibri" panose="020F0502020204030204" pitchFamily="34" charset="0"/>
              </a:rPr>
              <a:t>License</a:t>
            </a:r>
            <a:r>
              <a:rPr lang="es-ES" b="1" dirty="0" smtClean="0">
                <a:solidFill>
                  <a:schemeClr val="tx1"/>
                </a:solidFill>
                <a:latin typeface="Calibri" panose="020F0502020204030204" pitchFamily="34" charset="0"/>
              </a:rPr>
              <a:t>”</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pic>
        <p:nvPicPr>
          <p:cNvPr id="2" name="Imagem 1"/>
          <p:cNvPicPr>
            <a:picLocks noChangeAspect="1"/>
          </p:cNvPicPr>
          <p:nvPr/>
        </p:nvPicPr>
        <p:blipFill>
          <a:blip r:embed="rId2"/>
          <a:stretch>
            <a:fillRect/>
          </a:stretch>
        </p:blipFill>
        <p:spPr>
          <a:xfrm>
            <a:off x="163272" y="2566314"/>
            <a:ext cx="7287395" cy="1894955"/>
          </a:xfrm>
          <a:prstGeom prst="rect">
            <a:avLst/>
          </a:prstGeom>
        </p:spPr>
      </p:pic>
      <p:sp>
        <p:nvSpPr>
          <p:cNvPr id="9" name="Retângulo 8"/>
          <p:cNvSpPr/>
          <p:nvPr/>
        </p:nvSpPr>
        <p:spPr bwMode="auto">
          <a:xfrm>
            <a:off x="319177" y="3793067"/>
            <a:ext cx="7392838" cy="202976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3" name="Texto explicativo em elipse 2"/>
          <p:cNvSpPr/>
          <p:nvPr/>
        </p:nvSpPr>
        <p:spPr bwMode="auto">
          <a:xfrm>
            <a:off x="5288547" y="2037101"/>
            <a:ext cx="3482917" cy="756899"/>
          </a:xfrm>
          <a:prstGeom prst="wedgeEllipseCallout">
            <a:avLst>
              <a:gd name="adj1" fmla="val -76407"/>
              <a:gd name="adj2" fmla="val 4242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Haga clic sobre la pestaña  “3. </a:t>
            </a:r>
            <a:r>
              <a:rPr lang="es-ES" sz="1400" b="1" dirty="0" err="1" smtClean="0">
                <a:solidFill>
                  <a:schemeClr val="tx1"/>
                </a:solidFill>
                <a:latin typeface="Arial" charset="0"/>
              </a:rPr>
              <a:t>Purchase</a:t>
            </a:r>
            <a:r>
              <a:rPr lang="es-ES" sz="1400" b="1" dirty="0" smtClean="0">
                <a:solidFill>
                  <a:schemeClr val="tx1"/>
                </a:solidFill>
                <a:latin typeface="Arial" charset="0"/>
              </a:rPr>
              <a:t> </a:t>
            </a:r>
            <a:r>
              <a:rPr lang="es-ES" sz="1400" b="1" dirty="0" err="1" smtClean="0">
                <a:solidFill>
                  <a:schemeClr val="tx1"/>
                </a:solidFill>
                <a:latin typeface="Arial" charset="0"/>
              </a:rPr>
              <a:t>License</a:t>
            </a:r>
            <a:r>
              <a:rPr lang="es-ES" sz="1400" b="1" dirty="0" smtClean="0">
                <a:solidFill>
                  <a:schemeClr val="tx1"/>
                </a:solidFill>
                <a:latin typeface="Arial" charset="0"/>
              </a:rPr>
              <a:t>”!</a:t>
            </a:r>
            <a:endParaRPr kumimoji="0" lang="es-ES" sz="1400" b="1" i="0" u="none" strike="noStrike" cap="none" normalizeH="0" baseline="0" dirty="0" smtClean="0">
              <a:ln>
                <a:noFill/>
              </a:ln>
              <a:solidFill>
                <a:schemeClr val="tx1"/>
              </a:solidFill>
              <a:effectLst/>
              <a:latin typeface="Arial" charset="0"/>
            </a:endParaRPr>
          </a:p>
        </p:txBody>
      </p:sp>
      <p:sp>
        <p:nvSpPr>
          <p:cNvPr id="10" name="Texto explicativo em elipse 9"/>
          <p:cNvSpPr/>
          <p:nvPr/>
        </p:nvSpPr>
        <p:spPr bwMode="auto">
          <a:xfrm>
            <a:off x="4123266" y="4873433"/>
            <a:ext cx="4148665" cy="756899"/>
          </a:xfrm>
          <a:prstGeom prst="wedgeEllipseCallout">
            <a:avLst>
              <a:gd name="adj1" fmla="val -76900"/>
              <a:gd name="adj2" fmla="val -230516"/>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Haga clic en “</a:t>
            </a:r>
            <a:r>
              <a:rPr lang="es-ES" sz="1400" b="1" dirty="0" err="1" smtClean="0">
                <a:solidFill>
                  <a:schemeClr val="tx1"/>
                </a:solidFill>
                <a:latin typeface="Arial" charset="0"/>
              </a:rPr>
              <a:t>Login</a:t>
            </a:r>
            <a:r>
              <a:rPr lang="es-ES" sz="1400" b="1" dirty="0" smtClean="0">
                <a:solidFill>
                  <a:schemeClr val="tx1"/>
                </a:solidFill>
                <a:latin typeface="Arial" charset="0"/>
              </a:rPr>
              <a:t> to </a:t>
            </a:r>
            <a:r>
              <a:rPr lang="es-ES" sz="1400" b="1" dirty="0" err="1" smtClean="0">
                <a:solidFill>
                  <a:schemeClr val="tx1"/>
                </a:solidFill>
                <a:latin typeface="Arial" charset="0"/>
              </a:rPr>
              <a:t>Purchase</a:t>
            </a:r>
            <a:r>
              <a:rPr lang="es-ES" sz="1400" b="1" dirty="0" smtClean="0">
                <a:solidFill>
                  <a:schemeClr val="tx1"/>
                </a:solidFill>
                <a:latin typeface="Arial" charset="0"/>
              </a:rPr>
              <a:t> a Software </a:t>
            </a:r>
            <a:r>
              <a:rPr lang="es-ES" sz="1400" b="1" dirty="0" err="1" smtClean="0">
                <a:solidFill>
                  <a:schemeClr val="tx1"/>
                </a:solidFill>
                <a:latin typeface="Arial" charset="0"/>
              </a:rPr>
              <a:t>License</a:t>
            </a:r>
            <a:r>
              <a:rPr lang="es-ES" sz="1400" b="1" dirty="0" smtClean="0">
                <a:solidFill>
                  <a:schemeClr val="tx1"/>
                </a:solidFill>
                <a:latin typeface="Arial" charset="0"/>
              </a:rPr>
              <a:t>” !</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876414065"/>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p:cNvPicPr>
            <a:picLocks noChangeAspect="1"/>
          </p:cNvPicPr>
          <p:nvPr/>
        </p:nvPicPr>
        <p:blipFill>
          <a:blip r:embed="rId2"/>
          <a:stretch>
            <a:fillRect/>
          </a:stretch>
        </p:blipFill>
        <p:spPr>
          <a:xfrm>
            <a:off x="234278" y="2547208"/>
            <a:ext cx="7374000" cy="3813477"/>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3) Adquisición de la licencia: Informe su nombre de usuario y su contraseña!</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3950815" y="5017368"/>
            <a:ext cx="3482917" cy="10447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es-ES" sz="1400" b="1" dirty="0">
                <a:solidFill>
                  <a:schemeClr val="tx1"/>
                </a:solidFill>
                <a:latin typeface="Calibri" panose="020F0502020204030204" pitchFamily="34" charset="0"/>
              </a:rPr>
              <a:t>Informe su nombre de usuario y su contraseña!</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734937443"/>
      </p:ext>
    </p:extLst>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m 14"/>
          <p:cNvPicPr>
            <a:picLocks noChangeAspect="1"/>
          </p:cNvPicPr>
          <p:nvPr/>
        </p:nvPicPr>
        <p:blipFill>
          <a:blip r:embed="rId2"/>
          <a:stretch>
            <a:fillRect/>
          </a:stretch>
        </p:blipFill>
        <p:spPr>
          <a:xfrm>
            <a:off x="289969" y="2549295"/>
            <a:ext cx="4434432" cy="2659238"/>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917174"/>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3) Adquisición de la licencia: consultar el precio y poner el producto en el carrito de compras</a:t>
            </a:r>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6029977" y="2570462"/>
            <a:ext cx="2995489" cy="841565"/>
          </a:xfrm>
          <a:prstGeom prst="wedgeEllipseCallout">
            <a:avLst>
              <a:gd name="adj1" fmla="val -102664"/>
              <a:gd name="adj2" fmla="val 7739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Valor a ser pago pelo programa!</a:t>
            </a:r>
            <a:endParaRPr kumimoji="0" lang="es-ES" sz="1400" b="1" i="0" u="none" strike="noStrike" cap="none" normalizeH="0" baseline="0" dirty="0" smtClean="0">
              <a:ln>
                <a:noFill/>
              </a:ln>
              <a:solidFill>
                <a:schemeClr val="tx1"/>
              </a:solidFill>
              <a:effectLst/>
              <a:latin typeface="Arial" charset="0"/>
            </a:endParaRPr>
          </a:p>
        </p:txBody>
      </p:sp>
      <p:sp>
        <p:nvSpPr>
          <p:cNvPr id="13" name="Texto explicativo em elipse 12"/>
          <p:cNvSpPr/>
          <p:nvPr/>
        </p:nvSpPr>
        <p:spPr bwMode="auto">
          <a:xfrm>
            <a:off x="4809066" y="4382368"/>
            <a:ext cx="2995489" cy="723032"/>
          </a:xfrm>
          <a:prstGeom prst="wedgeEllipseCallout">
            <a:avLst>
              <a:gd name="adj1" fmla="val -65920"/>
              <a:gd name="adj2" fmla="val -9848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Poner en el carrito de compras!</a:t>
            </a:r>
          </a:p>
        </p:txBody>
      </p:sp>
      <p:sp>
        <p:nvSpPr>
          <p:cNvPr id="16" name="Retângulo 15"/>
          <p:cNvSpPr/>
          <p:nvPr/>
        </p:nvSpPr>
        <p:spPr>
          <a:xfrm>
            <a:off x="211666" y="5260707"/>
            <a:ext cx="8813800" cy="1037207"/>
          </a:xfrm>
          <a:prstGeom prst="rect">
            <a:avLst/>
          </a:prstGeom>
        </p:spPr>
        <p:txBody>
          <a:bodyPr wrap="square">
            <a:spAutoFit/>
          </a:bodyPr>
          <a:lstStyle/>
          <a:p>
            <a:r>
              <a:rPr lang="es-ES" sz="1800" b="1" dirty="0" smtClean="0">
                <a:solidFill>
                  <a:schemeClr val="tx1"/>
                </a:solidFill>
                <a:latin typeface="Calibri" panose="020F0502020204030204" pitchFamily="34" charset="0"/>
              </a:rPr>
              <a:t>Importante:</a:t>
            </a:r>
            <a:r>
              <a:rPr lang="es-ES" b="1" dirty="0" smtClean="0">
                <a:solidFill>
                  <a:schemeClr val="tx1"/>
                </a:solidFill>
                <a:latin typeface="Calibri" panose="020F0502020204030204" pitchFamily="34" charset="0"/>
              </a:rPr>
              <a:t> </a:t>
            </a:r>
          </a:p>
          <a:p>
            <a:pPr marL="285750" indent="-285750">
              <a:buFont typeface="Arial" panose="020B0604020202020204" pitchFamily="34" charset="0"/>
              <a:buChar char="•"/>
            </a:pPr>
            <a:r>
              <a:rPr lang="es-ES" dirty="0" smtClean="0">
                <a:solidFill>
                  <a:schemeClr val="tx1"/>
                </a:solidFill>
                <a:latin typeface="Calibri" panose="020F0502020204030204" pitchFamily="34" charset="0"/>
              </a:rPr>
              <a:t>Serán aceptas las tarjetas VISA, MasterCard y American Express.</a:t>
            </a:r>
          </a:p>
          <a:p>
            <a:pPr marL="285750" indent="-285750">
              <a:buFont typeface="Arial" panose="020B0604020202020204" pitchFamily="34" charset="0"/>
              <a:buChar char="•"/>
            </a:pPr>
            <a:r>
              <a:rPr lang="es-ES" dirty="0" smtClean="0">
                <a:solidFill>
                  <a:schemeClr val="tx1"/>
                </a:solidFill>
                <a:latin typeface="Calibri" panose="020F0502020204030204" pitchFamily="34" charset="0"/>
              </a:rPr>
              <a:t>El envió del numero de serie será capaz de tomar uno o dos días de semana.</a:t>
            </a:r>
            <a:endParaRPr lang="es-ES" dirty="0">
              <a:solidFill>
                <a:schemeClr val="tx1"/>
              </a:solidFill>
              <a:latin typeface="Calibri" panose="020F0502020204030204" pitchFamily="34" charset="0"/>
            </a:endParaRPr>
          </a:p>
        </p:txBody>
      </p:sp>
    </p:spTree>
    <p:extLst>
      <p:ext uri="{BB962C8B-B14F-4D97-AF65-F5344CB8AC3E}">
        <p14:creationId xmlns:p14="http://schemas.microsoft.com/office/powerpoint/2010/main" val="1397100405"/>
      </p:ext>
    </p:extLst>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169360" y="2515259"/>
            <a:ext cx="7365973" cy="1894224"/>
          </a:xfrm>
          <a:prstGeom prst="rect">
            <a:avLst/>
          </a:prstGeom>
        </p:spPr>
      </p:pic>
      <p:sp>
        <p:nvSpPr>
          <p:cNvPr id="9" name="Retângulo 8"/>
          <p:cNvSpPr/>
          <p:nvPr/>
        </p:nvSpPr>
        <p:spPr bwMode="auto">
          <a:xfrm>
            <a:off x="319177" y="3062377"/>
            <a:ext cx="7392838" cy="276045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4) Activación: Haga clic en la pestaña “4. </a:t>
            </a:r>
            <a:r>
              <a:rPr lang="es-ES" b="1" dirty="0" err="1" smtClean="0">
                <a:solidFill>
                  <a:schemeClr val="tx1"/>
                </a:solidFill>
                <a:latin typeface="Calibri" panose="020F0502020204030204" pitchFamily="34" charset="0"/>
              </a:rPr>
              <a:t>Activation</a:t>
            </a:r>
            <a:r>
              <a:rPr lang="es-ES" b="1" dirty="0" smtClean="0">
                <a:solidFill>
                  <a:schemeClr val="tx1"/>
                </a:solidFill>
                <a:latin typeface="Calibri" panose="020F0502020204030204" pitchFamily="34" charset="0"/>
              </a:rPr>
              <a:t>”</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5333307" y="4641964"/>
            <a:ext cx="2792776" cy="1008112"/>
          </a:xfrm>
          <a:prstGeom prst="wedgeEllipseCallout">
            <a:avLst>
              <a:gd name="adj1" fmla="val -59385"/>
              <a:gd name="adj2" fmla="val -214002"/>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Haga clic en </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“4. </a:t>
            </a:r>
            <a:r>
              <a:rPr lang="es-ES" sz="1400" b="1" dirty="0" err="1" smtClean="0">
                <a:solidFill>
                  <a:schemeClr val="tx1"/>
                </a:solidFill>
                <a:latin typeface="Arial" charset="0"/>
              </a:rPr>
              <a:t>Activation</a:t>
            </a:r>
            <a:r>
              <a:rPr lang="es-ES" sz="1400" b="1" dirty="0" smtClean="0">
                <a:solidFill>
                  <a:schemeClr val="tx1"/>
                </a:solidFill>
                <a:latin typeface="Arial" charset="0"/>
              </a:rPr>
              <a:t>”</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4018407544"/>
      </p:ext>
    </p:extLst>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348524" y="2591616"/>
            <a:ext cx="4824610" cy="2765554"/>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88018"/>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4a) La activación del producto: Introduzca el  Numero da Orden de compra y el Numero de Serie recibidos en el correo</a:t>
            </a:r>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2693144" y="5189901"/>
            <a:ext cx="2448272" cy="1008112"/>
          </a:xfrm>
          <a:prstGeom prst="wedgeEllipseCallout">
            <a:avLst>
              <a:gd name="adj1" fmla="val -84705"/>
              <a:gd name="adj2" fmla="val -87406"/>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Introduzca la orden de compra aquí!</a:t>
            </a:r>
            <a:endParaRPr kumimoji="0" lang="es-ES" sz="1400" b="1" i="0" u="none" strike="noStrike" cap="none" normalizeH="0" baseline="0" dirty="0" smtClean="0">
              <a:ln>
                <a:noFill/>
              </a:ln>
              <a:solidFill>
                <a:schemeClr val="tx1"/>
              </a:solidFill>
              <a:effectLst/>
              <a:latin typeface="Arial" charset="0"/>
            </a:endParaRPr>
          </a:p>
        </p:txBody>
      </p:sp>
      <p:sp>
        <p:nvSpPr>
          <p:cNvPr id="18" name="Texto explicativo em elipse 17"/>
          <p:cNvSpPr/>
          <p:nvPr/>
        </p:nvSpPr>
        <p:spPr bwMode="auto">
          <a:xfrm>
            <a:off x="4225610" y="2734568"/>
            <a:ext cx="2448272" cy="389632"/>
          </a:xfrm>
          <a:prstGeom prst="wedgeEllipseCallout">
            <a:avLst>
              <a:gd name="adj1" fmla="val -97846"/>
              <a:gd name="adj2" fmla="val 10164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Orden de compra</a:t>
            </a:r>
            <a:endParaRPr kumimoji="0" lang="es-ES" sz="1400" b="1" i="0" u="none" strike="noStrike" cap="none" normalizeH="0" baseline="0" dirty="0" smtClean="0">
              <a:ln>
                <a:noFill/>
              </a:ln>
              <a:solidFill>
                <a:schemeClr val="tx1"/>
              </a:solidFill>
              <a:effectLst/>
              <a:latin typeface="Arial" charset="0"/>
            </a:endParaRPr>
          </a:p>
        </p:txBody>
      </p:sp>
      <p:sp>
        <p:nvSpPr>
          <p:cNvPr id="19" name="Texto explicativo em elipse 18"/>
          <p:cNvSpPr/>
          <p:nvPr/>
        </p:nvSpPr>
        <p:spPr bwMode="auto">
          <a:xfrm>
            <a:off x="5732677" y="5003634"/>
            <a:ext cx="2448272" cy="389632"/>
          </a:xfrm>
          <a:prstGeom prst="wedgeEllipseCallout">
            <a:avLst>
              <a:gd name="adj1" fmla="val -132082"/>
              <a:gd name="adj2" fmla="val -80887"/>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Numero de </a:t>
            </a:r>
            <a:r>
              <a:rPr lang="es-ES" sz="1400" b="1" dirty="0" err="1" smtClean="0">
                <a:solidFill>
                  <a:schemeClr val="tx1"/>
                </a:solidFill>
                <a:latin typeface="Arial" charset="0"/>
              </a:rPr>
              <a:t>Série</a:t>
            </a:r>
            <a:endParaRPr kumimoji="0" lang="es-ES" sz="1400" b="1" i="0" u="none" strike="noStrike" cap="none" normalizeH="0" baseline="0" dirty="0" smtClean="0">
              <a:ln>
                <a:noFill/>
              </a:ln>
              <a:solidFill>
                <a:schemeClr val="tx1"/>
              </a:solidFill>
              <a:effectLst/>
              <a:latin typeface="Arial" charset="0"/>
            </a:endParaRPr>
          </a:p>
        </p:txBody>
      </p:sp>
      <p:sp>
        <p:nvSpPr>
          <p:cNvPr id="9" name="Texto explicativo em elipse 8"/>
          <p:cNvSpPr/>
          <p:nvPr/>
        </p:nvSpPr>
        <p:spPr bwMode="auto">
          <a:xfrm>
            <a:off x="3284405" y="3614304"/>
            <a:ext cx="2448272" cy="1008112"/>
          </a:xfrm>
          <a:prstGeom prst="wedgeEllipseCallout">
            <a:avLst>
              <a:gd name="adj1" fmla="val -106047"/>
              <a:gd name="adj2" fmla="val 52970"/>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Introduzca el numero de serie aquí!</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359433606"/>
      </p:ext>
    </p:extLst>
  </p:cSld>
  <p:clrMapOvr>
    <a:masterClrMapping/>
  </p:clrMapOvr>
  <p:transition spd="med">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230312" y="1459467"/>
            <a:ext cx="8640960" cy="634020"/>
          </a:xfrm>
          <a:prstGeom prst="rect">
            <a:avLst/>
          </a:prstGeom>
        </p:spPr>
        <p:txBody>
          <a:bodyPr wrap="square">
            <a:spAutoFit/>
          </a:bodyPr>
          <a:lstStyle/>
          <a:p>
            <a:r>
              <a:rPr lang="es-ES" dirty="0" smtClean="0">
                <a:solidFill>
                  <a:schemeClr val="tx1"/>
                </a:solidFill>
                <a:latin typeface="Calibri" panose="020F0502020204030204" pitchFamily="34" charset="0"/>
              </a:rPr>
              <a:t>Cuando se completa la activación, el programa se abre, haga clic en “</a:t>
            </a:r>
            <a:r>
              <a:rPr lang="es-ES" dirty="0" err="1" smtClean="0">
                <a:solidFill>
                  <a:schemeClr val="tx1"/>
                </a:solidFill>
                <a:latin typeface="Calibri" panose="020F0502020204030204" pitchFamily="34" charset="0"/>
              </a:rPr>
              <a:t>Check</a:t>
            </a:r>
            <a:r>
              <a:rPr lang="es-ES" dirty="0" smtClean="0">
                <a:solidFill>
                  <a:schemeClr val="tx1"/>
                </a:solidFill>
                <a:latin typeface="Calibri" panose="020F0502020204030204" pitchFamily="34" charset="0"/>
              </a:rPr>
              <a:t> </a:t>
            </a:r>
            <a:r>
              <a:rPr lang="es-ES" dirty="0" err="1" smtClean="0">
                <a:solidFill>
                  <a:schemeClr val="tx1"/>
                </a:solidFill>
                <a:latin typeface="Calibri" panose="020F0502020204030204" pitchFamily="34" charset="0"/>
              </a:rPr>
              <a:t>for</a:t>
            </a:r>
            <a:r>
              <a:rPr lang="es-ES" dirty="0" smtClean="0">
                <a:solidFill>
                  <a:schemeClr val="tx1"/>
                </a:solidFill>
                <a:latin typeface="Calibri" panose="020F0502020204030204" pitchFamily="34" charset="0"/>
              </a:rPr>
              <a:t> </a:t>
            </a:r>
            <a:r>
              <a:rPr lang="es-ES" dirty="0" err="1" smtClean="0">
                <a:solidFill>
                  <a:schemeClr val="tx1"/>
                </a:solidFill>
                <a:latin typeface="Calibri" panose="020F0502020204030204" pitchFamily="34" charset="0"/>
              </a:rPr>
              <a:t>Updates</a:t>
            </a:r>
            <a:r>
              <a:rPr lang="es-ES" dirty="0" smtClean="0">
                <a:solidFill>
                  <a:schemeClr val="tx1"/>
                </a:solidFill>
                <a:latin typeface="Calibri" panose="020F0502020204030204" pitchFamily="34" charset="0"/>
              </a:rPr>
              <a:t> </a:t>
            </a:r>
            <a:r>
              <a:rPr lang="es-ES" dirty="0" err="1" smtClean="0">
                <a:solidFill>
                  <a:schemeClr val="tx1"/>
                </a:solidFill>
                <a:latin typeface="Calibri" panose="020F0502020204030204" pitchFamily="34" charset="0"/>
              </a:rPr>
              <a:t>Now</a:t>
            </a:r>
            <a:r>
              <a:rPr lang="es-ES" dirty="0" smtClean="0">
                <a:solidFill>
                  <a:schemeClr val="tx1"/>
                </a:solidFill>
                <a:latin typeface="Calibri" panose="020F0502020204030204" pitchFamily="34" charset="0"/>
              </a:rPr>
              <a:t>”. Esto asegurará que el programa se actualiza. La computadora deberá esta conectado a internet.</a:t>
            </a:r>
            <a:endParaRPr lang="es-ES" dirty="0">
              <a:solidFill>
                <a:schemeClr val="tx1"/>
              </a:solidFill>
              <a:latin typeface="Calibri" panose="020F0502020204030204" pitchFamily="34" charset="0"/>
            </a:endParaRPr>
          </a:p>
        </p:txBody>
      </p:sp>
      <p:pic>
        <p:nvPicPr>
          <p:cNvPr id="5" name="Imagem 4"/>
          <p:cNvPicPr>
            <a:picLocks noChangeAspect="1"/>
          </p:cNvPicPr>
          <p:nvPr/>
        </p:nvPicPr>
        <p:blipFill>
          <a:blip r:embed="rId2"/>
          <a:stretch>
            <a:fillRect/>
          </a:stretch>
        </p:blipFill>
        <p:spPr>
          <a:xfrm>
            <a:off x="271252" y="2177399"/>
            <a:ext cx="4520882" cy="3389261"/>
          </a:xfrm>
          <a:prstGeom prst="rect">
            <a:avLst/>
          </a:prstGeom>
        </p:spPr>
      </p:pic>
      <p:sp>
        <p:nvSpPr>
          <p:cNvPr id="7" name="Retângulo 6"/>
          <p:cNvSpPr/>
          <p:nvPr/>
        </p:nvSpPr>
        <p:spPr>
          <a:xfrm>
            <a:off x="4861578" y="3940200"/>
            <a:ext cx="4104621" cy="1175706"/>
          </a:xfrm>
          <a:prstGeom prst="rect">
            <a:avLst/>
          </a:prstGeom>
        </p:spPr>
        <p:txBody>
          <a:bodyPr wrap="square">
            <a:spAutoFit/>
          </a:bodyPr>
          <a:lstStyle/>
          <a:p>
            <a:r>
              <a:rPr lang="es-ES" dirty="0" smtClean="0">
                <a:solidFill>
                  <a:schemeClr val="tx1"/>
                </a:solidFill>
                <a:latin typeface="Calibri" panose="020F0502020204030204" pitchFamily="34" charset="0"/>
              </a:rPr>
              <a:t>Cada número de serie está asociado a una computadora, por lo que será necesaria una licencia para cada equipo en el que está instalado el programa. </a:t>
            </a:r>
            <a:endParaRPr lang="es-ES" dirty="0">
              <a:solidFill>
                <a:schemeClr val="tx1"/>
              </a:solidFill>
              <a:latin typeface="Calibri" panose="020F0502020204030204" pitchFamily="34" charset="0"/>
            </a:endParaRPr>
          </a:p>
        </p:txBody>
      </p:sp>
    </p:spTree>
    <p:extLst>
      <p:ext uri="{BB962C8B-B14F-4D97-AF65-F5344CB8AC3E}">
        <p14:creationId xmlns:p14="http://schemas.microsoft.com/office/powerpoint/2010/main" val="1747048159"/>
      </p:ext>
    </p:extLst>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4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sp>
        <p:nvSpPr>
          <p:cNvPr id="5" name="CaixaDeTexto 4"/>
          <p:cNvSpPr txBox="1"/>
          <p:nvPr/>
        </p:nvSpPr>
        <p:spPr>
          <a:xfrm>
            <a:off x="323528" y="1628800"/>
            <a:ext cx="8424936" cy="1277273"/>
          </a:xfrm>
          <a:prstGeom prst="rect">
            <a:avLst/>
          </a:prstGeom>
          <a:noFill/>
        </p:spPr>
        <p:txBody>
          <a:bodyPr wrap="square" rtlCol="0">
            <a:spAutoFit/>
          </a:bodyPr>
          <a:lstStyle/>
          <a:p>
            <a:r>
              <a:rPr lang="es-ES" sz="1400" dirty="0" smtClean="0">
                <a:solidFill>
                  <a:schemeClr val="tx1"/>
                </a:solidFill>
              </a:rPr>
              <a:t>Eaton ha estado trabajando en las transmisiones automatizadas desde 1985. Con la mejora continua de los productos</a:t>
            </a:r>
            <a:r>
              <a:rPr lang="es-ES" sz="1400" smtClean="0">
                <a:solidFill>
                  <a:schemeClr val="tx1"/>
                </a:solidFill>
              </a:rPr>
              <a:t>, sintió </a:t>
            </a:r>
            <a:r>
              <a:rPr lang="es-ES" sz="1400" dirty="0" smtClean="0">
                <a:solidFill>
                  <a:schemeClr val="tx1"/>
                </a:solidFill>
              </a:rPr>
              <a:t>la necesidad de desarrollar su proprio programa con la capacidad no sólo para establecer la comunicación y obtener los códigos de avería, si no también acceder a funciones avanzadas incorporadas en los controladores electrónicos propios de forma a poder supervisar y configurar en una manera simples y directa.</a:t>
            </a:r>
            <a:endParaRPr lang="es-ES" sz="1400" dirty="0">
              <a:solidFill>
                <a:schemeClr val="tx1"/>
              </a:solidFill>
            </a:endParaRPr>
          </a:p>
        </p:txBody>
      </p:sp>
      <p:grpSp>
        <p:nvGrpSpPr>
          <p:cNvPr id="9" name="Grupo 8"/>
          <p:cNvGrpSpPr/>
          <p:nvPr/>
        </p:nvGrpSpPr>
        <p:grpSpPr>
          <a:xfrm>
            <a:off x="1115616" y="2996952"/>
            <a:ext cx="6912768" cy="3540750"/>
            <a:chOff x="1115616" y="2996952"/>
            <a:chExt cx="6912768" cy="3540750"/>
          </a:xfrm>
        </p:grpSpPr>
        <p:pic>
          <p:nvPicPr>
            <p:cNvPr id="6" name="Imagem 5"/>
            <p:cNvPicPr>
              <a:picLocks noChangeAspect="1"/>
            </p:cNvPicPr>
            <p:nvPr/>
          </p:nvPicPr>
          <p:blipFill>
            <a:blip r:embed="rId2"/>
            <a:stretch>
              <a:fillRect/>
            </a:stretch>
          </p:blipFill>
          <p:spPr>
            <a:xfrm>
              <a:off x="1115616" y="2996952"/>
              <a:ext cx="6840760" cy="3540750"/>
            </a:xfrm>
            <a:prstGeom prst="rect">
              <a:avLst/>
            </a:prstGeom>
          </p:spPr>
        </p:pic>
        <p:sp>
          <p:nvSpPr>
            <p:cNvPr id="8" name="Seta para a direita listrada 7"/>
            <p:cNvSpPr/>
            <p:nvPr/>
          </p:nvSpPr>
          <p:spPr bwMode="auto">
            <a:xfrm>
              <a:off x="1331640" y="4581128"/>
              <a:ext cx="6696744" cy="288032"/>
            </a:xfrm>
            <a:prstGeom prst="stripedRightArrow">
              <a:avLst>
                <a:gd name="adj1" fmla="val 50000"/>
                <a:gd name="adj2" fmla="val 103909"/>
              </a:avLst>
            </a:prstGeom>
            <a:ln/>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grpSp>
    </p:spTree>
    <p:extLst>
      <p:ext uri="{BB962C8B-B14F-4D97-AF65-F5344CB8AC3E}">
        <p14:creationId xmlns:p14="http://schemas.microsoft.com/office/powerpoint/2010/main" val="3886760981"/>
      </p:ext>
    </p:extLst>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38200" y="0"/>
            <a:ext cx="7924800" cy="1096963"/>
          </a:xfrm>
        </p:spPr>
        <p:txBody>
          <a:bodyPr/>
          <a:lstStyle/>
          <a:p>
            <a:endParaRPr lang="en-US"/>
          </a:p>
        </p:txBody>
      </p:sp>
      <p:sp>
        <p:nvSpPr>
          <p:cNvPr id="50179" name="Rectangle 3"/>
          <p:cNvSpPr>
            <a:spLocks noGrp="1" noChangeArrowheads="1"/>
          </p:cNvSpPr>
          <p:nvPr>
            <p:ph type="body" idx="1"/>
          </p:nvPr>
        </p:nvSpPr>
        <p:spPr/>
        <p:txBody>
          <a:bodyPr/>
          <a:lstStyle/>
          <a:p>
            <a:endParaRPr lang="en-US"/>
          </a:p>
        </p:txBody>
      </p:sp>
      <p:sp>
        <p:nvSpPr>
          <p:cNvPr id="50180" name="Rectangle 4"/>
          <p:cNvSpPr>
            <a:spLocks noChangeArrowheads="1"/>
          </p:cNvSpPr>
          <p:nvPr/>
        </p:nvSpPr>
        <p:spPr bwMode="auto">
          <a:xfrm>
            <a:off x="0" y="0"/>
            <a:ext cx="9144000" cy="6858000"/>
          </a:xfrm>
          <a:prstGeom prst="rect">
            <a:avLst/>
          </a:prstGeom>
          <a:solidFill>
            <a:srgbClr val="0067C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0181" name="Picture 5" descr="eaton_signature_white on 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438400"/>
            <a:ext cx="4089400" cy="172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ServiceRanger4</a:t>
            </a:r>
            <a:endParaRPr lang="en-US" sz="2400" dirty="0" smtClean="0"/>
          </a:p>
        </p:txBody>
      </p:sp>
      <p:sp>
        <p:nvSpPr>
          <p:cNvPr id="6" name="Retângulo 5"/>
          <p:cNvSpPr/>
          <p:nvPr/>
        </p:nvSpPr>
        <p:spPr>
          <a:xfrm>
            <a:off x="179512" y="1628800"/>
            <a:ext cx="8640960" cy="4056495"/>
          </a:xfrm>
          <a:prstGeom prst="rect">
            <a:avLst/>
          </a:prstGeom>
        </p:spPr>
        <p:txBody>
          <a:bodyPr wrap="square">
            <a:spAutoFit/>
          </a:bodyPr>
          <a:lstStyle/>
          <a:p>
            <a:pPr marL="269875">
              <a:spcAft>
                <a:spcPts val="0"/>
              </a:spcAft>
            </a:pPr>
            <a:r>
              <a:rPr lang="pt-BR" dirty="0">
                <a:solidFill>
                  <a:schemeClr val="tx1"/>
                </a:solidFill>
                <a:latin typeface="Calibri" panose="020F0502020204030204" pitchFamily="34" charset="0"/>
              </a:rPr>
              <a:t>O ServiceRanger é um programa de diagnóstico e serviço, baseado em computador, que  fornece acesso aos produtos eletrônicos Eaton. Com o ServiceRanger você irá aumentar a disponibilidade </a:t>
            </a:r>
            <a:r>
              <a:rPr lang="pt-BR" dirty="0" smtClean="0">
                <a:solidFill>
                  <a:schemeClr val="tx1"/>
                </a:solidFill>
                <a:latin typeface="Calibri" panose="020F0502020204030204" pitchFamily="34" charset="0"/>
              </a:rPr>
              <a:t>dos veículos</a:t>
            </a:r>
            <a:r>
              <a:rPr lang="pt-BR" dirty="0">
                <a:solidFill>
                  <a:schemeClr val="tx1"/>
                </a:solidFill>
                <a:latin typeface="Calibri" panose="020F0502020204030204" pitchFamily="34" charset="0"/>
              </a:rPr>
              <a:t>, </a:t>
            </a:r>
            <a:r>
              <a:rPr lang="pt-BR" dirty="0" smtClean="0">
                <a:solidFill>
                  <a:schemeClr val="tx1"/>
                </a:solidFill>
                <a:latin typeface="Calibri" panose="020F0502020204030204" pitchFamily="34" charset="0"/>
              </a:rPr>
              <a:t>executar </a:t>
            </a:r>
            <a:r>
              <a:rPr lang="pt-BR" dirty="0">
                <a:solidFill>
                  <a:schemeClr val="tx1"/>
                </a:solidFill>
                <a:latin typeface="Calibri" panose="020F0502020204030204" pitchFamily="34" charset="0"/>
              </a:rPr>
              <a:t>procedimentos de reparo precisos, ao mesmo tempo em que aumenta </a:t>
            </a:r>
            <a:r>
              <a:rPr lang="pt-BR" dirty="0" smtClean="0">
                <a:solidFill>
                  <a:schemeClr val="tx1"/>
                </a:solidFill>
                <a:latin typeface="Calibri" panose="020F0502020204030204" pitchFamily="34" charset="0"/>
              </a:rPr>
              <a:t>a produtividade.</a:t>
            </a:r>
          </a:p>
          <a:p>
            <a:pPr marL="269875">
              <a:spcAft>
                <a:spcPts val="0"/>
              </a:spcAft>
            </a:pPr>
            <a:endParaRPr lang="pt-BR" dirty="0">
              <a:solidFill>
                <a:schemeClr val="tx1"/>
              </a:solidFill>
            </a:endParaRPr>
          </a:p>
          <a:p>
            <a:pPr marL="269875">
              <a:spcAft>
                <a:spcPts val="0"/>
              </a:spcAft>
            </a:pPr>
            <a:r>
              <a:rPr lang="pt-BR" dirty="0">
                <a:solidFill>
                  <a:schemeClr val="tx1"/>
                </a:solidFill>
                <a:latin typeface="Calibri" panose="020F0502020204030204" pitchFamily="34" charset="0"/>
              </a:rPr>
              <a:t>Alguns dos maiores benefícios de se utilizar o ServiceRanger:</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Exibir </a:t>
            </a:r>
            <a:r>
              <a:rPr lang="pt-BR" dirty="0">
                <a:solidFill>
                  <a:schemeClr val="tx1"/>
                </a:solidFill>
                <a:latin typeface="Calibri" panose="020F0502020204030204" pitchFamily="34" charset="0"/>
              </a:rPr>
              <a:t>informações sobre as </a:t>
            </a:r>
            <a:r>
              <a:rPr lang="pt-BR" dirty="0" err="1">
                <a:solidFill>
                  <a:schemeClr val="tx1"/>
                </a:solidFill>
                <a:latin typeface="Calibri" panose="020F0502020204030204" pitchFamily="34" charset="0"/>
              </a:rPr>
              <a:t>ECUs</a:t>
            </a:r>
            <a:r>
              <a:rPr lang="pt-BR" dirty="0">
                <a:solidFill>
                  <a:schemeClr val="tx1"/>
                </a:solidFill>
                <a:latin typeface="Calibri" panose="020F0502020204030204" pitchFamily="34" charset="0"/>
              </a:rPr>
              <a:t> conectadas;</a:t>
            </a: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Ver </a:t>
            </a:r>
            <a:r>
              <a:rPr lang="pt-BR" dirty="0">
                <a:solidFill>
                  <a:schemeClr val="tx1"/>
                </a:solidFill>
                <a:latin typeface="Calibri" panose="020F0502020204030204" pitchFamily="34" charset="0"/>
              </a:rPr>
              <a:t>os códigos de falhas ativos e inativos;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Visualizar </a:t>
            </a:r>
            <a:r>
              <a:rPr lang="pt-BR" dirty="0">
                <a:solidFill>
                  <a:schemeClr val="tx1"/>
                </a:solidFill>
                <a:latin typeface="Calibri" panose="020F0502020204030204" pitchFamily="34" charset="0"/>
              </a:rPr>
              <a:t>dados em tempo real, com o veículo em funcionamento;</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Ver </a:t>
            </a:r>
            <a:r>
              <a:rPr lang="pt-BR" dirty="0">
                <a:solidFill>
                  <a:schemeClr val="tx1"/>
                </a:solidFill>
                <a:latin typeface="Calibri" panose="020F0502020204030204" pitchFamily="34" charset="0"/>
              </a:rPr>
              <a:t>a configuração de um produto;</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Alterar </a:t>
            </a:r>
            <a:r>
              <a:rPr lang="pt-BR" dirty="0">
                <a:solidFill>
                  <a:schemeClr val="tx1"/>
                </a:solidFill>
                <a:latin typeface="Calibri" panose="020F0502020204030204" pitchFamily="34" charset="0"/>
              </a:rPr>
              <a:t>a configuração de produtos;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Atualizar </a:t>
            </a:r>
            <a:r>
              <a:rPr lang="pt-BR" dirty="0">
                <a:solidFill>
                  <a:schemeClr val="tx1"/>
                </a:solidFill>
                <a:latin typeface="Calibri" panose="020F0502020204030204" pitchFamily="34" charset="0"/>
              </a:rPr>
              <a:t>programas em produtos;</a:t>
            </a:r>
            <a:endParaRPr lang="pt-BR" dirty="0">
              <a:solidFill>
                <a:schemeClr val="tx1"/>
              </a:solidFill>
            </a:endParaRPr>
          </a:p>
          <a:p>
            <a:pPr marL="1257300" lvl="2" indent="-342900">
              <a:spcAft>
                <a:spcPts val="0"/>
              </a:spcAft>
              <a:buFont typeface="Arial" panose="020B0604020202020204" pitchFamily="34" charset="0"/>
              <a:buChar char="•"/>
            </a:pPr>
            <a:r>
              <a:rPr lang="pt-BR" dirty="0" smtClean="0">
                <a:solidFill>
                  <a:schemeClr val="tx1"/>
                </a:solidFill>
                <a:latin typeface="Calibri" panose="020F0502020204030204" pitchFamily="34" charset="0"/>
              </a:rPr>
              <a:t>Imprimir </a:t>
            </a:r>
            <a:r>
              <a:rPr lang="pt-BR" dirty="0">
                <a:solidFill>
                  <a:schemeClr val="tx1"/>
                </a:solidFill>
                <a:latin typeface="Calibri" panose="020F0502020204030204" pitchFamily="34" charset="0"/>
              </a:rPr>
              <a:t>ou exportar relatórios de configuração e diagnósticos.</a:t>
            </a:r>
            <a:endParaRPr lang="pt-BR" dirty="0">
              <a:solidFill>
                <a:schemeClr val="tx1"/>
              </a:solidFill>
              <a:effectLst/>
            </a:endParaRPr>
          </a:p>
        </p:txBody>
      </p:sp>
    </p:spTree>
    <p:extLst>
      <p:ext uri="{BB962C8B-B14F-4D97-AF65-F5344CB8AC3E}">
        <p14:creationId xmlns:p14="http://schemas.microsoft.com/office/powerpoint/2010/main" val="2179198474"/>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Introdução</a:t>
            </a:r>
            <a:endParaRPr lang="en-US" sz="2400" dirty="0" smtClean="0"/>
          </a:p>
        </p:txBody>
      </p:sp>
      <p:sp>
        <p:nvSpPr>
          <p:cNvPr id="6" name="Retângulo 5"/>
          <p:cNvSpPr/>
          <p:nvPr/>
        </p:nvSpPr>
        <p:spPr>
          <a:xfrm>
            <a:off x="323528" y="1628800"/>
            <a:ext cx="8640960" cy="5155257"/>
          </a:xfrm>
          <a:prstGeom prst="rect">
            <a:avLst/>
          </a:prstGeom>
        </p:spPr>
        <p:txBody>
          <a:bodyPr wrap="square">
            <a:spAutoFit/>
          </a:bodyPr>
          <a:lstStyle/>
          <a:p>
            <a:pPr marL="269875">
              <a:spcAft>
                <a:spcPts val="0"/>
              </a:spcAft>
            </a:pPr>
            <a:r>
              <a:rPr lang="pt-BR" dirty="0">
                <a:solidFill>
                  <a:schemeClr val="tx1"/>
                </a:solidFill>
                <a:latin typeface="Calibri" panose="020F0502020204030204" pitchFamily="34" charset="0"/>
              </a:rPr>
              <a:t>O ServiceRanger é um programa de computador desenvolvido para diagnosticar e reparar componentes Eaton presentes em veículos comerciais. A comunicação é estabelecida através do conector de diagnóstico presente nos veículos com tecnologia eletrônica embarcada e está em conformidade com as normas SAE J1587 e SAE J1939, obedecendo o padrão de comunicações veicular RP1210-B TMC</a:t>
            </a:r>
            <a:r>
              <a:rPr lang="pt-BR" dirty="0" smtClean="0">
                <a:solidFill>
                  <a:schemeClr val="tx1"/>
                </a:solidFill>
                <a:latin typeface="Calibri" panose="020F0502020204030204" pitchFamily="34" charset="0"/>
              </a:rPr>
              <a:t>.</a:t>
            </a:r>
          </a:p>
          <a:p>
            <a:pPr marL="269875">
              <a:spcAft>
                <a:spcPts val="0"/>
              </a:spcAft>
            </a:pPr>
            <a:endParaRPr lang="pt-BR" dirty="0" smtClean="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smtClean="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a:p>
            <a:pPr marL="269875">
              <a:spcAft>
                <a:spcPts val="0"/>
              </a:spcAft>
            </a:pPr>
            <a:r>
              <a:rPr lang="pt-BR" sz="1400" dirty="0" smtClean="0">
                <a:solidFill>
                  <a:schemeClr val="tx1"/>
                </a:solidFill>
                <a:latin typeface="Calibri" panose="020F0502020204030204" pitchFamily="34" charset="0"/>
              </a:rPr>
              <a:t>As </a:t>
            </a:r>
            <a:r>
              <a:rPr lang="pt-BR" sz="1400" dirty="0">
                <a:solidFill>
                  <a:schemeClr val="tx1"/>
                </a:solidFill>
                <a:latin typeface="Calibri" panose="020F0502020204030204" pitchFamily="34" charset="0"/>
              </a:rPr>
              <a:t>normas SAE </a:t>
            </a:r>
            <a:r>
              <a:rPr lang="pt-BR" sz="1400" dirty="0" smtClean="0">
                <a:solidFill>
                  <a:schemeClr val="tx1"/>
                </a:solidFill>
                <a:latin typeface="Calibri" panose="020F0502020204030204" pitchFamily="34" charset="0"/>
              </a:rPr>
              <a:t>J1708 </a:t>
            </a:r>
            <a:r>
              <a:rPr lang="pt-BR" sz="1400" dirty="0">
                <a:solidFill>
                  <a:schemeClr val="tx1"/>
                </a:solidFill>
                <a:latin typeface="Calibri" panose="020F0502020204030204" pitchFamily="34" charset="0"/>
              </a:rPr>
              <a:t>e J1939 definem a comunicação entre os componentes eletrônicos instalados em um veículo, desde a instalação física até o protocolo de comunicação, por isso normalmente iremos encontrar a referência como “link” e não simplesmente </a:t>
            </a:r>
            <a:r>
              <a:rPr lang="pt-BR" sz="1400" dirty="0" smtClean="0">
                <a:solidFill>
                  <a:schemeClr val="tx1"/>
                </a:solidFill>
                <a:latin typeface="Calibri" panose="020F0502020204030204" pitchFamily="34" charset="0"/>
              </a:rPr>
              <a:t>“</a:t>
            </a:r>
            <a:r>
              <a:rPr lang="en-US" sz="1400" dirty="0" smtClean="0">
                <a:solidFill>
                  <a:schemeClr val="tx1"/>
                </a:solidFill>
                <a:latin typeface="Calibri" panose="020F0502020204030204" pitchFamily="34" charset="0"/>
              </a:rPr>
              <a:t>protocol</a:t>
            </a:r>
            <a:r>
              <a:rPr lang="pt-BR" sz="1400" dirty="0" smtClean="0">
                <a:solidFill>
                  <a:schemeClr val="tx1"/>
                </a:solidFill>
                <a:latin typeface="Calibri" panose="020F0502020204030204" pitchFamily="34" charset="0"/>
              </a:rPr>
              <a:t>” </a:t>
            </a:r>
            <a:r>
              <a:rPr lang="pt-BR" sz="1400" dirty="0">
                <a:solidFill>
                  <a:schemeClr val="tx1"/>
                </a:solidFill>
                <a:latin typeface="Calibri" panose="020F0502020204030204" pitchFamily="34" charset="0"/>
              </a:rPr>
              <a:t>na documentação existente. </a:t>
            </a:r>
            <a:endParaRPr lang="pt-BR" sz="1400" dirty="0" smtClean="0">
              <a:solidFill>
                <a:schemeClr val="tx1"/>
              </a:solidFill>
              <a:latin typeface="Calibri" panose="020F0502020204030204" pitchFamily="34" charset="0"/>
            </a:endParaRPr>
          </a:p>
          <a:p>
            <a:pPr marL="269875">
              <a:spcAft>
                <a:spcPts val="0"/>
              </a:spcAft>
            </a:pPr>
            <a:endParaRPr lang="pt-BR" sz="1400" dirty="0" smtClean="0">
              <a:solidFill>
                <a:schemeClr val="tx1"/>
              </a:solidFill>
              <a:latin typeface="Calibri" panose="020F0502020204030204" pitchFamily="34" charset="0"/>
            </a:endParaRPr>
          </a:p>
          <a:p>
            <a:pPr marL="269875">
              <a:spcAft>
                <a:spcPts val="0"/>
              </a:spcAft>
            </a:pPr>
            <a:r>
              <a:rPr lang="pt-BR" sz="1400" dirty="0" smtClean="0">
                <a:solidFill>
                  <a:schemeClr val="tx1"/>
                </a:solidFill>
                <a:latin typeface="Calibri" panose="020F0502020204030204" pitchFamily="34" charset="0"/>
              </a:rPr>
              <a:t>A </a:t>
            </a:r>
            <a:r>
              <a:rPr lang="pt-BR" sz="1400" dirty="0">
                <a:solidFill>
                  <a:schemeClr val="tx1"/>
                </a:solidFill>
                <a:latin typeface="Calibri" panose="020F0502020204030204" pitchFamily="34" charset="0"/>
              </a:rPr>
              <a:t>RP1210 é uma recomendação (RP) elaborada pelo Conselho de Manutenção e Tecnologia (TMC) que objetiva criar um padrão para os dispositivos de conexão entre as unidades de controle dos veículos comerciais e computadores baseados no padrão X86 (IBM PC).</a:t>
            </a:r>
          </a:p>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smtClean="0">
              <a:solidFill>
                <a:schemeClr val="tx1"/>
              </a:solidFill>
              <a:latin typeface="Calibri" panose="020F0502020204030204" pitchFamily="34" charset="0"/>
            </a:endParaRPr>
          </a:p>
        </p:txBody>
      </p:sp>
      <p:sp>
        <p:nvSpPr>
          <p:cNvPr id="5" name="Retângulo 4"/>
          <p:cNvSpPr/>
          <p:nvPr/>
        </p:nvSpPr>
        <p:spPr>
          <a:xfrm>
            <a:off x="323528" y="3789040"/>
            <a:ext cx="8424936" cy="683264"/>
          </a:xfrm>
          <a:prstGeom prst="rect">
            <a:avLst/>
          </a:prstGeom>
        </p:spPr>
        <p:txBody>
          <a:bodyPr wrap="square">
            <a:spAutoFit/>
          </a:bodyPr>
          <a:lstStyle/>
          <a:p>
            <a:pPr marL="269875">
              <a:spcAft>
                <a:spcPts val="0"/>
              </a:spcAft>
            </a:pPr>
            <a:endParaRPr lang="pt-BR" dirty="0">
              <a:solidFill>
                <a:schemeClr val="tx1"/>
              </a:solidFill>
              <a:latin typeface="Calibri" panose="020F0502020204030204" pitchFamily="34" charset="0"/>
            </a:endParaRPr>
          </a:p>
          <a:p>
            <a:pPr marL="269875">
              <a:spcAft>
                <a:spcPts val="0"/>
              </a:spcAft>
            </a:pPr>
            <a:endParaRPr lang="pt-BR" dirty="0">
              <a:solidFill>
                <a:schemeClr val="tx1"/>
              </a:solidFill>
              <a:latin typeface="Calibri" panose="020F0502020204030204" pitchFamily="34" charset="0"/>
            </a:endParaRPr>
          </a:p>
        </p:txBody>
      </p:sp>
      <p:pic>
        <p:nvPicPr>
          <p:cNvPr id="7" name="Imagem 6"/>
          <p:cNvPicPr>
            <a:picLocks noChangeAspect="1"/>
          </p:cNvPicPr>
          <p:nvPr/>
        </p:nvPicPr>
        <p:blipFill>
          <a:blip r:embed="rId2"/>
          <a:stretch>
            <a:fillRect/>
          </a:stretch>
        </p:blipFill>
        <p:spPr>
          <a:xfrm>
            <a:off x="4932040" y="2780928"/>
            <a:ext cx="1545646" cy="1157742"/>
          </a:xfrm>
          <a:prstGeom prst="rect">
            <a:avLst/>
          </a:prstGeom>
        </p:spPr>
      </p:pic>
      <p:pic>
        <p:nvPicPr>
          <p:cNvPr id="8" name="Imagem 7"/>
          <p:cNvPicPr>
            <a:picLocks noChangeAspect="1"/>
          </p:cNvPicPr>
          <p:nvPr/>
        </p:nvPicPr>
        <p:blipFill>
          <a:blip r:embed="rId3"/>
          <a:stretch>
            <a:fillRect/>
          </a:stretch>
        </p:blipFill>
        <p:spPr>
          <a:xfrm>
            <a:off x="7020272" y="2780928"/>
            <a:ext cx="1634285" cy="1224136"/>
          </a:xfrm>
          <a:prstGeom prst="rect">
            <a:avLst/>
          </a:prstGeom>
        </p:spPr>
      </p:pic>
      <p:sp>
        <p:nvSpPr>
          <p:cNvPr id="9" name="CaixaDeTexto 8"/>
          <p:cNvSpPr txBox="1"/>
          <p:nvPr/>
        </p:nvSpPr>
        <p:spPr>
          <a:xfrm>
            <a:off x="4572000" y="4005064"/>
            <a:ext cx="2051720" cy="203133"/>
          </a:xfrm>
          <a:prstGeom prst="rect">
            <a:avLst/>
          </a:prstGeom>
          <a:noFill/>
        </p:spPr>
        <p:txBody>
          <a:bodyPr wrap="square" lIns="0" tIns="0" rIns="0" bIns="0" rtlCol="0">
            <a:spAutoFit/>
          </a:bodyPr>
          <a:lstStyle/>
          <a:p>
            <a:pPr marL="269875">
              <a:spcAft>
                <a:spcPts val="0"/>
              </a:spcAft>
            </a:pPr>
            <a:r>
              <a:rPr lang="pt-BR" sz="1200" dirty="0" smtClean="0">
                <a:solidFill>
                  <a:schemeClr val="tx1"/>
                </a:solidFill>
                <a:latin typeface="Calibri" panose="020F0502020204030204" pitchFamily="34" charset="0"/>
              </a:rPr>
              <a:t>J1939 </a:t>
            </a:r>
            <a:r>
              <a:rPr lang="pt-BR" sz="1200" dirty="0">
                <a:solidFill>
                  <a:schemeClr val="tx1"/>
                </a:solidFill>
                <a:latin typeface="Calibri" panose="020F0502020204030204" pitchFamily="34" charset="0"/>
              </a:rPr>
              <a:t>– </a:t>
            </a:r>
            <a:r>
              <a:rPr lang="pt-BR" sz="1200" dirty="0" err="1">
                <a:solidFill>
                  <a:schemeClr val="tx1"/>
                </a:solidFill>
                <a:latin typeface="Calibri" panose="020F0502020204030204" pitchFamily="34" charset="0"/>
              </a:rPr>
              <a:t>Deutsh</a:t>
            </a:r>
            <a:r>
              <a:rPr lang="pt-BR" sz="1200" dirty="0">
                <a:solidFill>
                  <a:schemeClr val="tx1"/>
                </a:solidFill>
                <a:latin typeface="Calibri" panose="020F0502020204030204" pitchFamily="34" charset="0"/>
              </a:rPr>
              <a:t> </a:t>
            </a:r>
            <a:r>
              <a:rPr lang="pt-BR" sz="1200" dirty="0" smtClean="0">
                <a:solidFill>
                  <a:schemeClr val="tx1"/>
                </a:solidFill>
                <a:latin typeface="Calibri" panose="020F0502020204030204" pitchFamily="34" charset="0"/>
              </a:rPr>
              <a:t>HD10-9</a:t>
            </a:r>
            <a:endParaRPr lang="pt-BR" sz="1200" dirty="0">
              <a:solidFill>
                <a:schemeClr val="tx1"/>
              </a:solidFill>
              <a:latin typeface="Calibri" panose="020F0502020204030204" pitchFamily="34" charset="0"/>
            </a:endParaRPr>
          </a:p>
        </p:txBody>
      </p:sp>
      <p:sp>
        <p:nvSpPr>
          <p:cNvPr id="10" name="CaixaDeTexto 9"/>
          <p:cNvSpPr txBox="1"/>
          <p:nvPr/>
        </p:nvSpPr>
        <p:spPr>
          <a:xfrm>
            <a:off x="6660232" y="4005064"/>
            <a:ext cx="2267744" cy="203133"/>
          </a:xfrm>
          <a:prstGeom prst="rect">
            <a:avLst/>
          </a:prstGeom>
          <a:noFill/>
        </p:spPr>
        <p:txBody>
          <a:bodyPr wrap="square" lIns="0" tIns="0" rIns="0" bIns="0" rtlCol="0">
            <a:spAutoFit/>
          </a:bodyPr>
          <a:lstStyle/>
          <a:p>
            <a:pPr marL="269875">
              <a:spcAft>
                <a:spcPts val="0"/>
              </a:spcAft>
            </a:pPr>
            <a:r>
              <a:rPr lang="pt-BR" sz="1200" dirty="0" smtClean="0">
                <a:solidFill>
                  <a:schemeClr val="tx1"/>
                </a:solidFill>
                <a:latin typeface="Calibri" panose="020F0502020204030204" pitchFamily="34" charset="0"/>
              </a:rPr>
              <a:t>J1708/J1587 </a:t>
            </a:r>
            <a:r>
              <a:rPr lang="pt-BR" sz="1200" dirty="0">
                <a:solidFill>
                  <a:schemeClr val="tx1"/>
                </a:solidFill>
                <a:latin typeface="Calibri" panose="020F0502020204030204" pitchFamily="34" charset="0"/>
              </a:rPr>
              <a:t>– </a:t>
            </a:r>
            <a:r>
              <a:rPr lang="pt-BR" sz="1200" dirty="0" err="1">
                <a:solidFill>
                  <a:schemeClr val="tx1"/>
                </a:solidFill>
                <a:latin typeface="Calibri" panose="020F0502020204030204" pitchFamily="34" charset="0"/>
              </a:rPr>
              <a:t>Deutsh</a:t>
            </a:r>
            <a:r>
              <a:rPr lang="pt-BR" sz="1200" dirty="0">
                <a:solidFill>
                  <a:schemeClr val="tx1"/>
                </a:solidFill>
                <a:latin typeface="Calibri" panose="020F0502020204030204" pitchFamily="34" charset="0"/>
              </a:rPr>
              <a:t> </a:t>
            </a:r>
            <a:r>
              <a:rPr lang="pt-BR" sz="1200" dirty="0" smtClean="0">
                <a:solidFill>
                  <a:schemeClr val="tx1"/>
                </a:solidFill>
                <a:latin typeface="Calibri" panose="020F0502020204030204" pitchFamily="34" charset="0"/>
              </a:rPr>
              <a:t>HD10-6</a:t>
            </a:r>
            <a:endParaRPr lang="pt-BR" sz="12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431503909"/>
      </p:ext>
    </p:extLst>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Introdução</a:t>
            </a:r>
            <a:endParaRPr lang="en-US" sz="2400" dirty="0" smtClean="0"/>
          </a:p>
        </p:txBody>
      </p:sp>
      <p:sp>
        <p:nvSpPr>
          <p:cNvPr id="6" name="Retângulo 5"/>
          <p:cNvSpPr/>
          <p:nvPr/>
        </p:nvSpPr>
        <p:spPr>
          <a:xfrm>
            <a:off x="179512" y="1628800"/>
            <a:ext cx="8640960" cy="3874907"/>
          </a:xfrm>
          <a:prstGeom prst="rect">
            <a:avLst/>
          </a:prstGeom>
        </p:spPr>
        <p:txBody>
          <a:bodyPr wrap="square">
            <a:spAutoFit/>
          </a:bodyPr>
          <a:lstStyle/>
          <a:p>
            <a:r>
              <a:rPr lang="pt-BR" b="1" dirty="0">
                <a:solidFill>
                  <a:schemeClr val="tx1"/>
                </a:solidFill>
                <a:latin typeface="Calibri" panose="020F0502020204030204" pitchFamily="34" charset="0"/>
              </a:rPr>
              <a:t>Os seguintes produtos Eaton são suportados:</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AutoShift</a:t>
            </a:r>
            <a:r>
              <a:rPr lang="pt-BR" dirty="0">
                <a:solidFill>
                  <a:schemeClr val="tx1"/>
                </a:solidFill>
                <a:latin typeface="Calibri" panose="020F0502020204030204" pitchFamily="34" charset="0"/>
              </a:rPr>
              <a:t>/</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Gen2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Lightning</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AutoShift</a:t>
            </a:r>
            <a:r>
              <a:rPr lang="pt-BR" dirty="0">
                <a:solidFill>
                  <a:schemeClr val="tx1"/>
                </a:solidFill>
                <a:latin typeface="Calibri" panose="020F0502020204030204" pitchFamily="34" charset="0"/>
              </a:rPr>
              <a:t>/</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Gen3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UltraShift</a:t>
            </a:r>
            <a:r>
              <a:rPr lang="pt-BR" dirty="0">
                <a:solidFill>
                  <a:schemeClr val="tx1"/>
                </a:solidFill>
                <a:latin typeface="Calibri" panose="020F0502020204030204" pitchFamily="34" charset="0"/>
              </a:rPr>
              <a:t> </a:t>
            </a:r>
            <a:r>
              <a:rPr lang="pt-BR" i="1" dirty="0">
                <a:solidFill>
                  <a:schemeClr val="tx1"/>
                </a:solidFill>
                <a:latin typeface="Calibri" panose="020F0502020204030204" pitchFamily="34" charset="0"/>
              </a:rPr>
              <a:t>PLUS</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Transmissions</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Hybrid</a:t>
            </a:r>
            <a:r>
              <a:rPr lang="pt-BR" dirty="0">
                <a:solidFill>
                  <a:schemeClr val="tx1"/>
                </a:solidFill>
                <a:latin typeface="Calibri" panose="020F0502020204030204" pitchFamily="34" charset="0"/>
              </a:rPr>
              <a:t> Electric Systems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Eaton </a:t>
            </a:r>
            <a:r>
              <a:rPr lang="pt-BR" dirty="0" err="1">
                <a:solidFill>
                  <a:schemeClr val="tx1"/>
                </a:solidFill>
                <a:latin typeface="Calibri" panose="020F0502020204030204" pitchFamily="34" charset="0"/>
              </a:rPr>
              <a:t>Hydraulic</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Launch</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Assist</a:t>
            </a:r>
            <a:r>
              <a:rPr lang="pt-BR" dirty="0">
                <a:solidFill>
                  <a:schemeClr val="tx1"/>
                </a:solidFill>
                <a:latin typeface="Calibri" panose="020F0502020204030204" pitchFamily="34" charset="0"/>
              </a:rPr>
              <a:t> </a:t>
            </a:r>
          </a:p>
          <a:p>
            <a:pPr marL="742950" lvl="1" indent="-285750">
              <a:buFont typeface="Arial" panose="020B0604020202020204" pitchFamily="34" charset="0"/>
              <a:buChar char="•"/>
            </a:pPr>
            <a:r>
              <a:rPr lang="pt-BR" dirty="0" err="1">
                <a:solidFill>
                  <a:schemeClr val="tx1"/>
                </a:solidFill>
                <a:latin typeface="Calibri" panose="020F0502020204030204" pitchFamily="34" charset="0"/>
              </a:rPr>
              <a:t>Fuller</a:t>
            </a:r>
            <a:r>
              <a:rPr lang="pt-BR" dirty="0">
                <a:solidFill>
                  <a:schemeClr val="tx1"/>
                </a:solidFill>
                <a:latin typeface="Calibri" panose="020F0502020204030204" pitchFamily="34" charset="0"/>
              </a:rPr>
              <a:t> </a:t>
            </a:r>
            <a:r>
              <a:rPr lang="pt-BR" dirty="0" err="1">
                <a:solidFill>
                  <a:schemeClr val="tx1"/>
                </a:solidFill>
                <a:latin typeface="Calibri" panose="020F0502020204030204" pitchFamily="34" charset="0"/>
              </a:rPr>
              <a:t>Advantage</a:t>
            </a:r>
            <a:r>
              <a:rPr lang="pt-BR" dirty="0">
                <a:solidFill>
                  <a:schemeClr val="tx1"/>
                </a:solidFill>
                <a:latin typeface="Calibri" panose="020F0502020204030204" pitchFamily="34" charset="0"/>
              </a:rPr>
              <a:t>™ Series </a:t>
            </a:r>
            <a:endParaRPr lang="pt-BR" dirty="0" smtClean="0">
              <a:solidFill>
                <a:schemeClr val="tx1"/>
              </a:solidFill>
              <a:latin typeface="Calibri" panose="020F0502020204030204" pitchFamily="34" charset="0"/>
            </a:endParaRPr>
          </a:p>
          <a:p>
            <a:pPr lvl="1"/>
            <a:endParaRPr lang="pt-BR" dirty="0">
              <a:solidFill>
                <a:schemeClr val="tx1"/>
              </a:solidFill>
              <a:latin typeface="Calibri" panose="020F0502020204030204" pitchFamily="34" charset="0"/>
            </a:endParaRPr>
          </a:p>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endParaRPr lang="pt-BR" b="1" dirty="0" smtClean="0">
              <a:solidFill>
                <a:schemeClr val="tx1"/>
              </a:solidFill>
              <a:latin typeface="Calibri" panose="020F0502020204030204" pitchFamily="34" charset="0"/>
            </a:endParaRPr>
          </a:p>
          <a:p>
            <a:r>
              <a:rPr lang="pt-BR" dirty="0" smtClean="0">
                <a:solidFill>
                  <a:schemeClr val="tx1"/>
                </a:solidFill>
                <a:latin typeface="Calibri" panose="020F0502020204030204" pitchFamily="34" charset="0"/>
              </a:rPr>
              <a:t>o </a:t>
            </a:r>
            <a:r>
              <a:rPr lang="pt-BR" dirty="0">
                <a:solidFill>
                  <a:schemeClr val="tx1"/>
                </a:solidFill>
                <a:latin typeface="Calibri" panose="020F0502020204030204" pitchFamily="34" charset="0"/>
              </a:rPr>
              <a:t>tipo de licença adquirida define quais produtos são suportados pelo programa instalado em seu computador. Para detalhes, verifique a documentação fornecida junto com a </a:t>
            </a:r>
            <a:r>
              <a:rPr lang="pt-BR" dirty="0" smtClean="0">
                <a:solidFill>
                  <a:schemeClr val="tx1"/>
                </a:solidFill>
                <a:latin typeface="Calibri" panose="020F0502020204030204" pitchFamily="34" charset="0"/>
              </a:rPr>
              <a:t>licença</a:t>
            </a:r>
            <a:endParaRPr lang="pt-BR" dirty="0">
              <a:solidFill>
                <a:schemeClr val="tx1"/>
              </a:solidFill>
              <a:latin typeface="Calibri" panose="020F0502020204030204" pitchFamily="34" charset="0"/>
            </a:endParaRPr>
          </a:p>
        </p:txBody>
      </p:sp>
    </p:spTree>
    <p:extLst>
      <p:ext uri="{BB962C8B-B14F-4D97-AF65-F5344CB8AC3E}">
        <p14:creationId xmlns:p14="http://schemas.microsoft.com/office/powerpoint/2010/main" val="910512994"/>
      </p:ext>
    </p:extLst>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Requisitos do Sistema</a:t>
            </a:r>
            <a:endParaRPr lang="en-US" sz="2400" dirty="0" smtClean="0"/>
          </a:p>
        </p:txBody>
      </p:sp>
      <p:sp>
        <p:nvSpPr>
          <p:cNvPr id="6" name="Retângulo 5"/>
          <p:cNvSpPr/>
          <p:nvPr/>
        </p:nvSpPr>
        <p:spPr>
          <a:xfrm>
            <a:off x="179512" y="1628800"/>
            <a:ext cx="8640960" cy="4705904"/>
          </a:xfrm>
          <a:prstGeom prst="rect">
            <a:avLst/>
          </a:prstGeom>
        </p:spPr>
        <p:txBody>
          <a:bodyPr wrap="square">
            <a:spAutoFit/>
          </a:bodyPr>
          <a:lstStyle/>
          <a:p>
            <a:r>
              <a:rPr lang="pt-BR" b="1" dirty="0">
                <a:solidFill>
                  <a:schemeClr val="tx1"/>
                </a:solidFill>
                <a:latin typeface="Calibri" panose="020F0502020204030204" pitchFamily="34" charset="0"/>
              </a:rPr>
              <a:t>Para instalação e operação do ServiceRanger, o computador deve ter os seguintes requisitos:</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Plataforma IBM PC;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Sistema operacional </a:t>
            </a:r>
            <a:r>
              <a:rPr lang="pt-BR" dirty="0" smtClean="0">
                <a:solidFill>
                  <a:schemeClr val="tx1"/>
                </a:solidFill>
                <a:latin typeface="Calibri" panose="020F0502020204030204" pitchFamily="34" charset="0"/>
              </a:rPr>
              <a:t>Windows XP ou mais recente com 32 ou 64 bits</a:t>
            </a:r>
            <a:endParaRPr lang="pt-BR"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a:solidFill>
                  <a:schemeClr val="tx1"/>
                </a:solidFill>
                <a:latin typeface="Calibri" panose="020F0502020204030204" pitchFamily="34" charset="0"/>
              </a:rPr>
              <a:t>Processador com 1.8 GHz dual core ou mais potente;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Memória de 2 GB mínimo;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Disco rígido com 40 GB de espaço livre;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Monitor </a:t>
            </a:r>
            <a:r>
              <a:rPr lang="pt-BR" dirty="0" smtClean="0">
                <a:solidFill>
                  <a:schemeClr val="tx1"/>
                </a:solidFill>
                <a:latin typeface="Calibri" panose="020F0502020204030204" pitchFamily="34" charset="0"/>
              </a:rPr>
              <a:t>SVGA (1024 x 768 pixels) ; </a:t>
            </a:r>
            <a:endParaRPr lang="pt-BR" dirty="0">
              <a:solidFill>
                <a:schemeClr val="tx1"/>
              </a:solidFill>
              <a:latin typeface="Calibri" panose="020F0502020204030204" pitchFamily="34" charset="0"/>
            </a:endParaRPr>
          </a:p>
          <a:p>
            <a:pPr marL="742950" lvl="1" indent="-285750">
              <a:buFont typeface="Arial" panose="020B0604020202020204" pitchFamily="34" charset="0"/>
              <a:buChar char="•"/>
            </a:pPr>
            <a:r>
              <a:rPr lang="pt-BR" dirty="0">
                <a:solidFill>
                  <a:schemeClr val="tx1"/>
                </a:solidFill>
                <a:latin typeface="Calibri" panose="020F0502020204030204" pitchFamily="34" charset="0"/>
              </a:rPr>
              <a:t>Conexão com Internet para validação, atualização e revalidação da licença; </a:t>
            </a:r>
          </a:p>
          <a:p>
            <a:pPr marL="742950" lvl="1" indent="-285750">
              <a:buFont typeface="Arial" panose="020B0604020202020204" pitchFamily="34" charset="0"/>
              <a:buChar char="•"/>
            </a:pPr>
            <a:r>
              <a:rPr lang="pt-BR" dirty="0">
                <a:solidFill>
                  <a:schemeClr val="tx1"/>
                </a:solidFill>
                <a:latin typeface="Calibri" panose="020F0502020204030204" pitchFamily="34" charset="0"/>
              </a:rPr>
              <a:t>Requer Microsoft </a:t>
            </a:r>
            <a:r>
              <a:rPr lang="pt-BR" dirty="0" err="1">
                <a:solidFill>
                  <a:schemeClr val="tx1"/>
                </a:solidFill>
                <a:latin typeface="Calibri" panose="020F0502020204030204" pitchFamily="34" charset="0"/>
              </a:rPr>
              <a:t>.Net</a:t>
            </a:r>
            <a:r>
              <a:rPr lang="pt-BR" dirty="0">
                <a:solidFill>
                  <a:schemeClr val="tx1"/>
                </a:solidFill>
                <a:latin typeface="Calibri" panose="020F0502020204030204" pitchFamily="34" charset="0"/>
              </a:rPr>
              <a:t> Framework 4.0 </a:t>
            </a:r>
            <a:r>
              <a:rPr lang="pt-BR" dirty="0" smtClean="0">
                <a:solidFill>
                  <a:schemeClr val="tx1"/>
                </a:solidFill>
                <a:latin typeface="Calibri" panose="020F0502020204030204" pitchFamily="34" charset="0"/>
              </a:rPr>
              <a:t>(*)</a:t>
            </a:r>
          </a:p>
          <a:p>
            <a:pPr marL="742950" lvl="1" indent="-285750">
              <a:buFont typeface="Arial" panose="020B0604020202020204" pitchFamily="34" charset="0"/>
              <a:buChar char="•"/>
            </a:pPr>
            <a:r>
              <a:rPr lang="pt-BR" dirty="0" smtClean="0">
                <a:solidFill>
                  <a:schemeClr val="tx1"/>
                </a:solidFill>
                <a:latin typeface="Calibri" panose="020F0502020204030204" pitchFamily="34" charset="0"/>
              </a:rPr>
              <a:t>Porta de comunicação USB</a:t>
            </a:r>
          </a:p>
          <a:p>
            <a:pPr lvl="1"/>
            <a:r>
              <a:rPr lang="pt-BR" sz="1200" dirty="0" smtClean="0">
                <a:solidFill>
                  <a:schemeClr val="tx1"/>
                </a:solidFill>
                <a:latin typeface="Calibri" panose="020F0502020204030204" pitchFamily="34" charset="0"/>
              </a:rPr>
              <a:t>(*) coleção de rotinas desenvolvidas pela Microsoft que podem ser utilizadas por desenvolvedores de aplicativos.</a:t>
            </a:r>
            <a:endParaRPr lang="pt-BR" sz="1200" dirty="0">
              <a:solidFill>
                <a:schemeClr val="tx1"/>
              </a:solidFill>
              <a:latin typeface="Calibri" panose="020F0502020204030204" pitchFamily="34" charset="0"/>
            </a:endParaRPr>
          </a:p>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endParaRPr lang="pt-BR" b="1" dirty="0" smtClean="0">
              <a:solidFill>
                <a:schemeClr val="tx1"/>
              </a:solidFill>
              <a:latin typeface="Calibri" panose="020F0502020204030204" pitchFamily="34" charset="0"/>
            </a:endParaRPr>
          </a:p>
          <a:p>
            <a:r>
              <a:rPr lang="pt-BR" dirty="0">
                <a:solidFill>
                  <a:schemeClr val="tx1"/>
                </a:solidFill>
                <a:latin typeface="Calibri" panose="020F0502020204030204" pitchFamily="34" charset="0"/>
              </a:rPr>
              <a:t>Você irá necessitar de privilégios de administrador para poder instalar esse programa. Se não for o administrador ou se não estiver certo sobre isso, consulte o suporte de informática de sua empresa antes de iniciar a instalação. </a:t>
            </a:r>
          </a:p>
        </p:txBody>
      </p:sp>
    </p:spTree>
    <p:extLst>
      <p:ext uri="{BB962C8B-B14F-4D97-AF65-F5344CB8AC3E}">
        <p14:creationId xmlns:p14="http://schemas.microsoft.com/office/powerpoint/2010/main" val="1395316139"/>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317284"/>
          </a:xfrm>
          <a:prstGeom prst="rect">
            <a:avLst/>
          </a:prstGeom>
        </p:spPr>
        <p:txBody>
          <a:bodyPr wrap="square">
            <a:spAutoFit/>
          </a:bodyPr>
          <a:lstStyle/>
          <a:p>
            <a:r>
              <a:rPr lang="pt-BR" sz="1800" b="1" dirty="0" smtClean="0">
                <a:solidFill>
                  <a:schemeClr val="tx1"/>
                </a:solidFill>
                <a:latin typeface="Calibri" panose="020F0502020204030204" pitchFamily="34" charset="0"/>
              </a:rPr>
              <a:t>Passo à Passo: </a:t>
            </a:r>
          </a:p>
          <a:p>
            <a:r>
              <a:rPr lang="pt-BR" b="1" dirty="0" smtClean="0">
                <a:solidFill>
                  <a:schemeClr val="tx1"/>
                </a:solidFill>
                <a:latin typeface="Calibri" panose="020F0502020204030204" pitchFamily="34" charset="0"/>
              </a:rPr>
              <a:t>1) Para baixar, acesse:</a:t>
            </a:r>
          </a:p>
          <a:p>
            <a:r>
              <a:rPr lang="pt-BR" sz="1000" b="1" dirty="0">
                <a:solidFill>
                  <a:schemeClr val="tx1"/>
                </a:solidFill>
                <a:latin typeface="Calibri" panose="020F0502020204030204" pitchFamily="34" charset="0"/>
                <a:hlinkClick r:id="rId2"/>
              </a:rPr>
              <a:t>http://</a:t>
            </a:r>
            <a:r>
              <a:rPr lang="pt-BR" sz="1000" b="1" dirty="0" smtClean="0">
                <a:solidFill>
                  <a:schemeClr val="tx1"/>
                </a:solidFill>
                <a:latin typeface="Calibri" panose="020F0502020204030204" pitchFamily="34" charset="0"/>
                <a:hlinkClick r:id="rId2"/>
              </a:rPr>
              <a:t>www.roadranger.com/rr/CustomerSupport/Support/ServiceRanger/index.htm?wtredirect=www.roadranger.com/serviceranger</a:t>
            </a:r>
            <a:endParaRPr lang="pt-BR" sz="1000" b="1" dirty="0" smtClean="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a:p>
            <a:endParaRPr lang="pt-BR" sz="1000" b="1" dirty="0">
              <a:solidFill>
                <a:schemeClr val="tx1"/>
              </a:solidFill>
              <a:latin typeface="Calibri" panose="020F0502020204030204" pitchFamily="34" charset="0"/>
            </a:endParaRPr>
          </a:p>
        </p:txBody>
      </p:sp>
      <p:pic>
        <p:nvPicPr>
          <p:cNvPr id="2" name="Imagem 1"/>
          <p:cNvPicPr>
            <a:picLocks noChangeAspect="1"/>
          </p:cNvPicPr>
          <p:nvPr/>
        </p:nvPicPr>
        <p:blipFill>
          <a:blip r:embed="rId3"/>
          <a:stretch>
            <a:fillRect/>
          </a:stretch>
        </p:blipFill>
        <p:spPr>
          <a:xfrm>
            <a:off x="251520" y="2492896"/>
            <a:ext cx="5301033" cy="3168352"/>
          </a:xfrm>
          <a:prstGeom prst="rect">
            <a:avLst/>
          </a:prstGeom>
        </p:spPr>
      </p:pic>
      <p:sp>
        <p:nvSpPr>
          <p:cNvPr id="3" name="Texto explicativo em elipse 2"/>
          <p:cNvSpPr/>
          <p:nvPr/>
        </p:nvSpPr>
        <p:spPr bwMode="auto">
          <a:xfrm>
            <a:off x="5868144" y="3140967"/>
            <a:ext cx="2448272" cy="1727365"/>
          </a:xfrm>
          <a:prstGeom prst="wedgeEllipseCallout">
            <a:avLst>
              <a:gd name="adj1" fmla="val -107875"/>
              <a:gd name="adj2" fmla="val 8121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pt-BR" sz="1400" b="1" dirty="0" smtClean="0">
                <a:solidFill>
                  <a:schemeClr val="tx1"/>
                </a:solidFill>
                <a:latin typeface="Arial" charset="0"/>
              </a:rPr>
              <a:t>Baixe o arquivo clicando AQUI!</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kumimoji="0" lang="pt-BR" sz="1400" b="1" i="0" u="none" strike="noStrike" cap="none" normalizeH="0" baseline="0" dirty="0" smtClean="0">
                <a:ln>
                  <a:noFill/>
                </a:ln>
                <a:solidFill>
                  <a:schemeClr val="tx1"/>
                </a:solidFill>
                <a:effectLst/>
                <a:latin typeface="Arial" charset="0"/>
              </a:rPr>
              <a:t>Após Baixar, INSTALE</a:t>
            </a:r>
            <a:r>
              <a:rPr kumimoji="0" lang="pt-BR" sz="1400" b="1" i="0" u="none" strike="noStrike" cap="none" normalizeH="0" dirty="0" smtClean="0">
                <a:ln>
                  <a:noFill/>
                </a:ln>
                <a:solidFill>
                  <a:schemeClr val="tx1"/>
                </a:solidFill>
                <a:effectLst/>
                <a:latin typeface="Arial" charset="0"/>
              </a:rPr>
              <a:t> o programa!</a:t>
            </a:r>
            <a:endParaRPr kumimoji="0" lang="pt-BR" sz="1400" b="1" i="0" u="none" strike="noStrike" cap="none" normalizeH="0" baseline="0" dirty="0" smtClean="0">
              <a:ln>
                <a:noFill/>
              </a:ln>
              <a:solidFill>
                <a:schemeClr val="tx1"/>
              </a:solidFill>
              <a:effectLst/>
              <a:latin typeface="Arial" charset="0"/>
            </a:endParaRPr>
          </a:p>
        </p:txBody>
      </p:sp>
      <p:sp>
        <p:nvSpPr>
          <p:cNvPr id="9" name="Retângulo 8"/>
          <p:cNvSpPr/>
          <p:nvPr/>
        </p:nvSpPr>
        <p:spPr>
          <a:xfrm>
            <a:off x="4749800" y="5534421"/>
            <a:ext cx="4394200" cy="987963"/>
          </a:xfrm>
          <a:prstGeom prst="rect">
            <a:avLst/>
          </a:prstGeom>
        </p:spPr>
        <p:txBody>
          <a:bodyPr wrap="square">
            <a:spAutoFit/>
          </a:bodyPr>
          <a:lstStyle/>
          <a:p>
            <a:r>
              <a:rPr lang="pt-BR" sz="1800" b="1" dirty="0">
                <a:solidFill>
                  <a:schemeClr val="tx1"/>
                </a:solidFill>
                <a:latin typeface="Calibri" panose="020F0502020204030204" pitchFamily="34" charset="0"/>
              </a:rPr>
              <a:t>Importante:</a:t>
            </a:r>
            <a:r>
              <a:rPr lang="pt-BR" b="1" dirty="0">
                <a:solidFill>
                  <a:schemeClr val="tx1"/>
                </a:solidFill>
                <a:latin typeface="Calibri" panose="020F0502020204030204" pitchFamily="34" charset="0"/>
              </a:rPr>
              <a:t> </a:t>
            </a:r>
          </a:p>
          <a:p>
            <a:r>
              <a:rPr lang="pt-BR" dirty="0">
                <a:solidFill>
                  <a:schemeClr val="tx1"/>
                </a:solidFill>
                <a:latin typeface="Calibri" panose="020F0502020204030204" pitchFamily="34" charset="0"/>
              </a:rPr>
              <a:t>Você irá necessitar de privilégios de administrador para poder instalar esse programa. </a:t>
            </a:r>
          </a:p>
        </p:txBody>
      </p:sp>
    </p:spTree>
    <p:extLst>
      <p:ext uri="{BB962C8B-B14F-4D97-AF65-F5344CB8AC3E}">
        <p14:creationId xmlns:p14="http://schemas.microsoft.com/office/powerpoint/2010/main" val="1579625275"/>
      </p:ext>
    </p:extLst>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85" y="2451050"/>
            <a:ext cx="7187026" cy="3070655"/>
          </a:xfrm>
          <a:prstGeom prst="rect">
            <a:avLst/>
          </a:prstGeom>
        </p:spPr>
      </p:pic>
      <p:sp>
        <p:nvSpPr>
          <p:cNvPr id="9" name="Retângulo 8"/>
          <p:cNvSpPr/>
          <p:nvPr/>
        </p:nvSpPr>
        <p:spPr bwMode="auto">
          <a:xfrm>
            <a:off x="293777" y="3663511"/>
            <a:ext cx="7392838" cy="2760453"/>
          </a:xfrm>
          <a:prstGeom prst="rect">
            <a:avLst/>
          </a:prstGeom>
          <a:solidFill>
            <a:schemeClr val="bg1">
              <a:lumMod val="85000"/>
              <a:alpha val="69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10000"/>
              </a:lnSpc>
              <a:spcBef>
                <a:spcPct val="20000"/>
              </a:spcBef>
              <a:spcAft>
                <a:spcPct val="0"/>
              </a:spcAft>
              <a:buClr>
                <a:srgbClr val="3367CD"/>
              </a:buClr>
              <a:buSzTx/>
              <a:buFontTx/>
              <a:buNone/>
              <a:tabLst/>
            </a:pPr>
            <a:endParaRPr kumimoji="0" lang="pt-BR" sz="1600" b="0" i="0" u="none" strike="noStrike" cap="none" normalizeH="0" baseline="0" smtClean="0">
              <a:ln>
                <a:noFill/>
              </a:ln>
              <a:solidFill>
                <a:schemeClr val="bg1"/>
              </a:solidFill>
              <a:effectLst/>
              <a:latin typeface="Arial" charset="0"/>
            </a:endParaRPr>
          </a:p>
        </p:txBody>
      </p:sp>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a Paso: </a:t>
            </a:r>
          </a:p>
          <a:p>
            <a:r>
              <a:rPr lang="es-ES" b="1" dirty="0" smtClean="0">
                <a:solidFill>
                  <a:schemeClr val="tx1"/>
                </a:solidFill>
                <a:latin typeface="Calibri" panose="020F0502020204030204" pitchFamily="34" charset="0"/>
              </a:rPr>
              <a:t>2) Crear una cuenta: Haga clic en la pestaña “</a:t>
            </a:r>
            <a:r>
              <a:rPr lang="es-ES" b="1" dirty="0" err="1" smtClean="0">
                <a:solidFill>
                  <a:schemeClr val="tx1"/>
                </a:solidFill>
                <a:latin typeface="Calibri" panose="020F0502020204030204" pitchFamily="34" charset="0"/>
              </a:rPr>
              <a:t>Create</a:t>
            </a:r>
            <a:r>
              <a:rPr lang="es-ES" b="1" dirty="0" smtClean="0">
                <a:solidFill>
                  <a:schemeClr val="tx1"/>
                </a:solidFill>
                <a:latin typeface="Calibri" panose="020F0502020204030204" pitchFamily="34" charset="0"/>
              </a:rPr>
              <a:t> </a:t>
            </a:r>
            <a:r>
              <a:rPr lang="es-ES" b="1" dirty="0" err="1" smtClean="0">
                <a:solidFill>
                  <a:schemeClr val="tx1"/>
                </a:solidFill>
                <a:latin typeface="Calibri" panose="020F0502020204030204" pitchFamily="34" charset="0"/>
              </a:rPr>
              <a:t>Account</a:t>
            </a:r>
            <a:r>
              <a:rPr lang="es-ES" b="1" dirty="0" smtClean="0">
                <a:solidFill>
                  <a:schemeClr val="tx1"/>
                </a:solidFill>
                <a:latin typeface="Calibri" panose="020F0502020204030204" pitchFamily="34" charset="0"/>
              </a:rPr>
              <a:t>”</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5384107" y="1831030"/>
            <a:ext cx="2792776" cy="1008112"/>
          </a:xfrm>
          <a:prstGeom prst="wedgeEllipseCallout">
            <a:avLst>
              <a:gd name="adj1" fmla="val -140632"/>
              <a:gd name="adj2" fmla="val 42154"/>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Haga clic en  </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“2. </a:t>
            </a:r>
            <a:r>
              <a:rPr lang="es-ES" sz="1400" b="1" dirty="0" err="1" smtClean="0">
                <a:solidFill>
                  <a:schemeClr val="tx1"/>
                </a:solidFill>
                <a:latin typeface="Arial" charset="0"/>
              </a:rPr>
              <a:t>Create</a:t>
            </a:r>
            <a:r>
              <a:rPr lang="es-ES" sz="1400" b="1" dirty="0" smtClean="0">
                <a:solidFill>
                  <a:schemeClr val="tx1"/>
                </a:solidFill>
                <a:latin typeface="Arial" charset="0"/>
              </a:rPr>
              <a:t> </a:t>
            </a:r>
            <a:r>
              <a:rPr lang="es-ES" sz="1400" b="1" dirty="0" err="1" smtClean="0">
                <a:solidFill>
                  <a:schemeClr val="tx1"/>
                </a:solidFill>
                <a:latin typeface="Arial" charset="0"/>
              </a:rPr>
              <a:t>Account</a:t>
            </a:r>
            <a:r>
              <a:rPr lang="es-ES" sz="1400" b="1" dirty="0" smtClean="0">
                <a:solidFill>
                  <a:schemeClr val="tx1"/>
                </a:solidFill>
                <a:latin typeface="Arial" charset="0"/>
              </a:rPr>
              <a:t>”</a:t>
            </a:r>
            <a:endParaRPr kumimoji="0" lang="es-ES" sz="1400" b="1" i="0" u="none" strike="noStrike" cap="none" normalizeH="0" baseline="0" dirty="0" smtClean="0">
              <a:ln>
                <a:noFill/>
              </a:ln>
              <a:solidFill>
                <a:schemeClr val="tx1"/>
              </a:solidFill>
              <a:effectLst/>
              <a:latin typeface="Arial" charset="0"/>
            </a:endParaRPr>
          </a:p>
        </p:txBody>
      </p:sp>
      <p:sp>
        <p:nvSpPr>
          <p:cNvPr id="17" name="Texto explicativo em elipse 16"/>
          <p:cNvSpPr/>
          <p:nvPr/>
        </p:nvSpPr>
        <p:spPr bwMode="auto">
          <a:xfrm>
            <a:off x="2133600" y="5302364"/>
            <a:ext cx="3579483" cy="1008112"/>
          </a:xfrm>
          <a:prstGeom prst="wedgeEllipseCallout">
            <a:avLst>
              <a:gd name="adj1" fmla="val -69692"/>
              <a:gd name="adj2" fmla="val -225760"/>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Haga clic en:</a:t>
            </a:r>
          </a:p>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a:t>
            </a:r>
            <a:r>
              <a:rPr lang="es-ES" sz="1400" b="1" dirty="0" err="1" smtClean="0">
                <a:solidFill>
                  <a:schemeClr val="tx1"/>
                </a:solidFill>
                <a:latin typeface="Arial" charset="0"/>
              </a:rPr>
              <a:t>Register</a:t>
            </a:r>
            <a:r>
              <a:rPr lang="es-ES" sz="1400" b="1" dirty="0" smtClean="0">
                <a:solidFill>
                  <a:schemeClr val="tx1"/>
                </a:solidFill>
                <a:latin typeface="Arial" charset="0"/>
              </a:rPr>
              <a:t> Online to </a:t>
            </a:r>
            <a:r>
              <a:rPr lang="es-ES" sz="1400" b="1" dirty="0" err="1" smtClean="0">
                <a:solidFill>
                  <a:schemeClr val="tx1"/>
                </a:solidFill>
                <a:latin typeface="Arial" charset="0"/>
              </a:rPr>
              <a:t>Create</a:t>
            </a:r>
            <a:r>
              <a:rPr lang="es-ES" sz="1400" b="1" dirty="0" smtClean="0">
                <a:solidFill>
                  <a:schemeClr val="tx1"/>
                </a:solidFill>
                <a:latin typeface="Arial" charset="0"/>
              </a:rPr>
              <a:t> na </a:t>
            </a:r>
            <a:r>
              <a:rPr lang="es-ES" sz="1400" b="1" dirty="0" err="1" smtClean="0">
                <a:solidFill>
                  <a:schemeClr val="tx1"/>
                </a:solidFill>
                <a:latin typeface="Arial" charset="0"/>
              </a:rPr>
              <a:t>Account</a:t>
            </a:r>
            <a:r>
              <a:rPr lang="es-ES" sz="1400" b="1" dirty="0" smtClean="0">
                <a:solidFill>
                  <a:schemeClr val="tx1"/>
                </a:solidFill>
                <a:latin typeface="Arial" charset="0"/>
              </a:rPr>
              <a:t>”!</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074585795"/>
      </p:ext>
    </p:extLst>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p:cNvPicPr>
            <a:picLocks noChangeAspect="1"/>
          </p:cNvPicPr>
          <p:nvPr/>
        </p:nvPicPr>
        <p:blipFill>
          <a:blip r:embed="rId2"/>
          <a:stretch>
            <a:fillRect/>
          </a:stretch>
        </p:blipFill>
        <p:spPr>
          <a:xfrm>
            <a:off x="234278" y="2547208"/>
            <a:ext cx="7374000" cy="3813477"/>
          </a:xfrm>
          <a:prstGeom prst="rect">
            <a:avLst/>
          </a:prstGeom>
        </p:spPr>
      </p:pic>
      <p:sp>
        <p:nvSpPr>
          <p:cNvPr id="4" name="Rectangle 13"/>
          <p:cNvSpPr>
            <a:spLocks noGrp="1" noChangeArrowheads="1"/>
          </p:cNvSpPr>
          <p:nvPr>
            <p:ph type="title"/>
          </p:nvPr>
        </p:nvSpPr>
        <p:spPr>
          <a:xfrm>
            <a:off x="323528" y="0"/>
            <a:ext cx="7924800" cy="1096963"/>
          </a:xfrm>
        </p:spPr>
        <p:txBody>
          <a:bodyPr/>
          <a:lstStyle/>
          <a:p>
            <a:r>
              <a:rPr lang="pt-BR" sz="2800" b="1" dirty="0">
                <a:latin typeface="Calibri Light" panose="020F0302020204030204" pitchFamily="34" charset="0"/>
              </a:rPr>
              <a:t>ServiceRanger</a:t>
            </a:r>
            <a:r>
              <a:rPr lang="pt-BR" sz="2800" dirty="0" smtClean="0"/>
              <a:t/>
            </a:r>
            <a:br>
              <a:rPr lang="pt-BR" sz="2800" dirty="0" smtClean="0"/>
            </a:br>
            <a:r>
              <a:rPr lang="pt-BR" sz="2400" dirty="0">
                <a:solidFill>
                  <a:schemeClr val="tx1"/>
                </a:solidFill>
                <a:latin typeface="Calibri" panose="020F0502020204030204" pitchFamily="34" charset="0"/>
              </a:rPr>
              <a:t>Utilizando o </a:t>
            </a:r>
            <a:r>
              <a:rPr lang="pt-BR" sz="2400" dirty="0" smtClean="0">
                <a:solidFill>
                  <a:schemeClr val="tx1"/>
                </a:solidFill>
                <a:latin typeface="Calibri" panose="020F0502020204030204" pitchFamily="34" charset="0"/>
              </a:rPr>
              <a:t>ServiceRanger4 – Instalação do Programa</a:t>
            </a:r>
            <a:endParaRPr lang="en-US" sz="2400" dirty="0" smtClean="0"/>
          </a:p>
        </p:txBody>
      </p:sp>
      <p:sp>
        <p:nvSpPr>
          <p:cNvPr id="6" name="Retângulo 5"/>
          <p:cNvSpPr/>
          <p:nvPr/>
        </p:nvSpPr>
        <p:spPr>
          <a:xfrm>
            <a:off x="179512" y="1628800"/>
            <a:ext cx="8640960" cy="1117229"/>
          </a:xfrm>
          <a:prstGeom prst="rect">
            <a:avLst/>
          </a:prstGeom>
        </p:spPr>
        <p:txBody>
          <a:bodyPr wrap="square">
            <a:spAutoFit/>
          </a:bodyPr>
          <a:lstStyle/>
          <a:p>
            <a:r>
              <a:rPr lang="es-ES" sz="1800" b="1" dirty="0" smtClean="0">
                <a:solidFill>
                  <a:schemeClr val="tx1"/>
                </a:solidFill>
                <a:latin typeface="Calibri" panose="020F0502020204030204" pitchFamily="34" charset="0"/>
              </a:rPr>
              <a:t>Paso à Paso: </a:t>
            </a:r>
          </a:p>
          <a:p>
            <a:r>
              <a:rPr lang="es-ES" b="1" dirty="0" smtClean="0">
                <a:solidFill>
                  <a:schemeClr val="tx1"/>
                </a:solidFill>
                <a:latin typeface="Calibri" panose="020F0502020204030204" pitchFamily="34" charset="0"/>
              </a:rPr>
              <a:t>2a) Crear una cuenta: Clic sobre “</a:t>
            </a:r>
            <a:r>
              <a:rPr lang="es-ES" b="1" dirty="0" err="1" smtClean="0">
                <a:solidFill>
                  <a:schemeClr val="tx1"/>
                </a:solidFill>
                <a:latin typeface="Calibri" panose="020F0502020204030204" pitchFamily="34" charset="0"/>
              </a:rPr>
              <a:t>Create</a:t>
            </a:r>
            <a:r>
              <a:rPr lang="es-ES" b="1" dirty="0" smtClean="0">
                <a:solidFill>
                  <a:schemeClr val="tx1"/>
                </a:solidFill>
                <a:latin typeface="Calibri" panose="020F0502020204030204" pitchFamily="34" charset="0"/>
              </a:rPr>
              <a:t> a new </a:t>
            </a:r>
            <a:r>
              <a:rPr lang="es-ES" b="1" dirty="0" err="1" smtClean="0">
                <a:solidFill>
                  <a:schemeClr val="tx1"/>
                </a:solidFill>
                <a:latin typeface="Calibri" panose="020F0502020204030204" pitchFamily="34" charset="0"/>
              </a:rPr>
              <a:t>user</a:t>
            </a:r>
            <a:r>
              <a:rPr lang="es-ES" b="1" dirty="0" smtClean="0">
                <a:solidFill>
                  <a:schemeClr val="tx1"/>
                </a:solidFill>
                <a:latin typeface="Calibri" panose="020F0502020204030204" pitchFamily="34" charset="0"/>
              </a:rPr>
              <a:t> </a:t>
            </a:r>
            <a:r>
              <a:rPr lang="es-ES" b="1" dirty="0" err="1" smtClean="0">
                <a:solidFill>
                  <a:schemeClr val="tx1"/>
                </a:solidFill>
                <a:latin typeface="Calibri" panose="020F0502020204030204" pitchFamily="34" charset="0"/>
              </a:rPr>
              <a:t>account</a:t>
            </a:r>
            <a:r>
              <a:rPr lang="es-ES" b="1" dirty="0" smtClean="0">
                <a:solidFill>
                  <a:schemeClr val="tx1"/>
                </a:solidFill>
                <a:latin typeface="Calibri" panose="020F0502020204030204" pitchFamily="34" charset="0"/>
              </a:rPr>
              <a:t>”</a:t>
            </a:r>
          </a:p>
          <a:p>
            <a:endParaRPr lang="es-ES" sz="1000" b="1" dirty="0" smtClean="0">
              <a:solidFill>
                <a:schemeClr val="tx1"/>
              </a:solidFill>
              <a:latin typeface="Calibri" panose="020F0502020204030204" pitchFamily="34" charset="0"/>
            </a:endParaRPr>
          </a:p>
          <a:p>
            <a:endParaRPr lang="es-ES" sz="1000" b="1" dirty="0">
              <a:solidFill>
                <a:schemeClr val="tx1"/>
              </a:solidFill>
              <a:latin typeface="Calibri" panose="020F0502020204030204" pitchFamily="34" charset="0"/>
            </a:endParaRPr>
          </a:p>
        </p:txBody>
      </p:sp>
      <p:sp>
        <p:nvSpPr>
          <p:cNvPr id="3" name="Texto explicativo em elipse 2"/>
          <p:cNvSpPr/>
          <p:nvPr/>
        </p:nvSpPr>
        <p:spPr bwMode="auto">
          <a:xfrm>
            <a:off x="6516216" y="4941168"/>
            <a:ext cx="2448272" cy="841565"/>
          </a:xfrm>
          <a:prstGeom prst="wedgeEllipseCallout">
            <a:avLst>
              <a:gd name="adj1" fmla="val -80053"/>
              <a:gd name="adj2" fmla="val -117279"/>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10000"/>
              </a:lnSpc>
              <a:spcBef>
                <a:spcPct val="20000"/>
              </a:spcBef>
              <a:spcAft>
                <a:spcPct val="0"/>
              </a:spcAft>
              <a:buClr>
                <a:srgbClr val="3367CD"/>
              </a:buClr>
              <a:buSzTx/>
              <a:buFontTx/>
              <a:buNone/>
              <a:tabLst/>
            </a:pPr>
            <a:r>
              <a:rPr lang="es-ES" sz="1400" b="1" dirty="0" smtClean="0">
                <a:solidFill>
                  <a:schemeClr val="tx1"/>
                </a:solidFill>
                <a:latin typeface="Arial" charset="0"/>
              </a:rPr>
              <a:t>Clique AQUI para criar a </a:t>
            </a:r>
            <a:r>
              <a:rPr lang="es-ES" sz="1400" b="1" dirty="0" err="1" smtClean="0">
                <a:solidFill>
                  <a:schemeClr val="tx1"/>
                </a:solidFill>
                <a:latin typeface="Arial" charset="0"/>
              </a:rPr>
              <a:t>sua</a:t>
            </a:r>
            <a:r>
              <a:rPr lang="es-ES" sz="1400" b="1" dirty="0" smtClean="0">
                <a:solidFill>
                  <a:schemeClr val="tx1"/>
                </a:solidFill>
                <a:latin typeface="Arial" charset="0"/>
              </a:rPr>
              <a:t> </a:t>
            </a:r>
            <a:r>
              <a:rPr lang="es-ES" sz="1400" b="1" dirty="0" err="1" smtClean="0">
                <a:solidFill>
                  <a:schemeClr val="tx1"/>
                </a:solidFill>
                <a:latin typeface="Arial" charset="0"/>
              </a:rPr>
              <a:t>conta</a:t>
            </a:r>
            <a:r>
              <a:rPr lang="es-ES" sz="1400" b="1" dirty="0" smtClean="0">
                <a:solidFill>
                  <a:schemeClr val="tx1"/>
                </a:solidFill>
                <a:latin typeface="Arial" charset="0"/>
              </a:rPr>
              <a:t>!</a:t>
            </a:r>
            <a:endParaRPr kumimoji="0" lang="es-ES" sz="14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3104865810"/>
      </p:ext>
    </p:extLst>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Eaton_Template">
  <a:themeElements>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fontScheme name="photo_template_june20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10000"/>
          </a:lnSpc>
          <a:spcBef>
            <a:spcPct val="20000"/>
          </a:spcBef>
          <a:spcAft>
            <a:spcPct val="0"/>
          </a:spcAft>
          <a:buClr>
            <a:srgbClr val="3367CD"/>
          </a:buClr>
          <a:buSzTx/>
          <a:buFontTx/>
          <a:buNone/>
          <a:tabLst/>
          <a:defRPr kumimoji="0" lang="en-US" sz="1600" b="0" i="0" u="none" strike="noStrike" cap="none" normalizeH="0" baseline="0" smtClean="0">
            <a:ln>
              <a:noFill/>
            </a:ln>
            <a:solidFill>
              <a:schemeClr val="bg1"/>
            </a:solidFill>
            <a:effectLst/>
            <a:latin typeface="Arial" charset="0"/>
          </a:defRPr>
        </a:defPPr>
      </a:lstStyle>
    </a:lnDef>
  </a:objectDefaults>
  <a:extraClrSchemeLst>
    <a:extraClrScheme>
      <a:clrScheme name="photo_template_june2008 1">
        <a:dk1>
          <a:srgbClr val="000000"/>
        </a:dk1>
        <a:lt1>
          <a:srgbClr val="FFFFFF"/>
        </a:lt1>
        <a:dk2>
          <a:srgbClr val="0067CD"/>
        </a:dk2>
        <a:lt2>
          <a:srgbClr val="800080"/>
        </a:lt2>
        <a:accent1>
          <a:srgbClr val="009900"/>
        </a:accent1>
        <a:accent2>
          <a:srgbClr val="FF0000"/>
        </a:accent2>
        <a:accent3>
          <a:srgbClr val="FFFFFF"/>
        </a:accent3>
        <a:accent4>
          <a:srgbClr val="000000"/>
        </a:accent4>
        <a:accent5>
          <a:srgbClr val="AACAAA"/>
        </a:accent5>
        <a:accent6>
          <a:srgbClr val="E70000"/>
        </a:accent6>
        <a:hlink>
          <a:srgbClr val="FF9900"/>
        </a:hlink>
        <a:folHlink>
          <a:srgbClr val="FFFF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Eaton_Template</Template>
  <TotalTime>6455</TotalTime>
  <Words>1268</Words>
  <Application>Microsoft Office PowerPoint</Application>
  <PresentationFormat>Apresentação na tela (4:3)</PresentationFormat>
  <Paragraphs>146</Paragraphs>
  <Slides>20</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20</vt:i4>
      </vt:variant>
    </vt:vector>
  </HeadingPairs>
  <TitlesOfParts>
    <vt:vector size="25" baseType="lpstr">
      <vt:lpstr>Arial</vt:lpstr>
      <vt:lpstr>Calibri</vt:lpstr>
      <vt:lpstr>Calibri Light</vt:lpstr>
      <vt:lpstr>Monotype Sorts</vt:lpstr>
      <vt:lpstr>Eaton_Template</vt:lpstr>
      <vt:lpstr>ServiceRanger Utilizando  el ServiceRanger4</vt:lpstr>
      <vt:lpstr>ServiceRanger Utilizando o ServiceRanger4</vt:lpstr>
      <vt:lpstr>ServiceRanger Utilizando o ServiceRanger4</vt:lpstr>
      <vt:lpstr>ServiceRanger Utilizando o ServiceRanger4 - Introdução</vt:lpstr>
      <vt:lpstr>ServiceRanger Utilizando o ServiceRanger4 - Introdução</vt:lpstr>
      <vt:lpstr>ServiceRanger Utilizando o ServiceRanger4 – Requisitos do Sistema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Requisitos do Sistema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Instalação do Programa</vt:lpstr>
      <vt:lpstr>ServiceRanger Utilizando o ServiceRanger4 – Requisitos do Sistema</vt:lpstr>
      <vt:lpstr>Apresentação do PowerPoint</vt:lpstr>
    </vt:vector>
  </TitlesOfParts>
  <Company>Eaton Corp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Daimler – Eaton Portoflio</dc:title>
  <dc:creator>Bak, Michal</dc:creator>
  <cp:lastModifiedBy>fcopsanches@gmail.com</cp:lastModifiedBy>
  <cp:revision>438</cp:revision>
  <cp:lastPrinted>2014-05-28T18:46:13Z</cp:lastPrinted>
  <dcterms:created xsi:type="dcterms:W3CDTF">2013-06-03T16:31:52Z</dcterms:created>
  <dcterms:modified xsi:type="dcterms:W3CDTF">2017-05-02T18:00:41Z</dcterms:modified>
</cp:coreProperties>
</file>