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9" r:id="rId1"/>
  </p:sldMasterIdLst>
  <p:notesMasterIdLst>
    <p:notesMasterId r:id="rId7"/>
  </p:notesMasterIdLst>
  <p:sldIdLst>
    <p:sldId id="256" r:id="rId2"/>
    <p:sldId id="311" r:id="rId3"/>
    <p:sldId id="312" r:id="rId4"/>
    <p:sldId id="313" r:id="rId5"/>
    <p:sldId id="257" r:id="rId6"/>
  </p:sldIdLst>
  <p:sldSz cx="9144000" cy="6858000" type="screen4x3"/>
  <p:notesSz cx="6797675" cy="9856788"/>
  <p:defaultTextStyle>
    <a:defPPr>
      <a:defRPr lang="en-US"/>
    </a:defPPr>
    <a:lvl1pPr algn="l" rtl="0" fontAlgn="base">
      <a:lnSpc>
        <a:spcPct val="110000"/>
      </a:lnSpc>
      <a:spcBef>
        <a:spcPct val="20000"/>
      </a:spcBef>
      <a:spcAft>
        <a:spcPct val="0"/>
      </a:spcAft>
      <a:buClr>
        <a:srgbClr val="3367CD"/>
      </a:buClr>
      <a:defRPr sz="1600" kern="1200">
        <a:solidFill>
          <a:schemeClr val="bg1"/>
        </a:solidFill>
        <a:latin typeface="Arial" charset="0"/>
        <a:ea typeface="+mn-ea"/>
        <a:cs typeface="+mn-cs"/>
      </a:defRPr>
    </a:lvl1pPr>
    <a:lvl2pPr marL="457200" algn="l" rtl="0" fontAlgn="base">
      <a:lnSpc>
        <a:spcPct val="110000"/>
      </a:lnSpc>
      <a:spcBef>
        <a:spcPct val="20000"/>
      </a:spcBef>
      <a:spcAft>
        <a:spcPct val="0"/>
      </a:spcAft>
      <a:buClr>
        <a:srgbClr val="3367CD"/>
      </a:buClr>
      <a:defRPr sz="1600" kern="1200">
        <a:solidFill>
          <a:schemeClr val="bg1"/>
        </a:solidFill>
        <a:latin typeface="Arial" charset="0"/>
        <a:ea typeface="+mn-ea"/>
        <a:cs typeface="+mn-cs"/>
      </a:defRPr>
    </a:lvl2pPr>
    <a:lvl3pPr marL="914400" algn="l" rtl="0" fontAlgn="base">
      <a:lnSpc>
        <a:spcPct val="110000"/>
      </a:lnSpc>
      <a:spcBef>
        <a:spcPct val="20000"/>
      </a:spcBef>
      <a:spcAft>
        <a:spcPct val="0"/>
      </a:spcAft>
      <a:buClr>
        <a:srgbClr val="3367CD"/>
      </a:buClr>
      <a:defRPr sz="1600" kern="1200">
        <a:solidFill>
          <a:schemeClr val="bg1"/>
        </a:solidFill>
        <a:latin typeface="Arial" charset="0"/>
        <a:ea typeface="+mn-ea"/>
        <a:cs typeface="+mn-cs"/>
      </a:defRPr>
    </a:lvl3pPr>
    <a:lvl4pPr marL="1371600" algn="l" rtl="0" fontAlgn="base">
      <a:lnSpc>
        <a:spcPct val="110000"/>
      </a:lnSpc>
      <a:spcBef>
        <a:spcPct val="20000"/>
      </a:spcBef>
      <a:spcAft>
        <a:spcPct val="0"/>
      </a:spcAft>
      <a:buClr>
        <a:srgbClr val="3367CD"/>
      </a:buClr>
      <a:defRPr sz="1600" kern="1200">
        <a:solidFill>
          <a:schemeClr val="bg1"/>
        </a:solidFill>
        <a:latin typeface="Arial" charset="0"/>
        <a:ea typeface="+mn-ea"/>
        <a:cs typeface="+mn-cs"/>
      </a:defRPr>
    </a:lvl4pPr>
    <a:lvl5pPr marL="1828800" algn="l" rtl="0" fontAlgn="base">
      <a:lnSpc>
        <a:spcPct val="110000"/>
      </a:lnSpc>
      <a:spcBef>
        <a:spcPct val="20000"/>
      </a:spcBef>
      <a:spcAft>
        <a:spcPct val="0"/>
      </a:spcAft>
      <a:buClr>
        <a:srgbClr val="3367CD"/>
      </a:buClr>
      <a:defRPr sz="1600" kern="1200">
        <a:solidFill>
          <a:schemeClr val="bg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600" kern="1200">
        <a:solidFill>
          <a:schemeClr val="bg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1600" kern="1200">
        <a:solidFill>
          <a:schemeClr val="bg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1600" kern="1200">
        <a:solidFill>
          <a:schemeClr val="bg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1600" kern="1200">
        <a:solidFill>
          <a:schemeClr val="bg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CA48B"/>
    <a:srgbClr val="139D5B"/>
    <a:srgbClr val="669900"/>
    <a:srgbClr val="66FF33"/>
    <a:srgbClr val="3467CD"/>
    <a:srgbClr val="FF9900"/>
    <a:srgbClr val="0067C6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Estilo Médio 2 - Ênfase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187" autoAdjust="0"/>
    <p:restoredTop sz="94660"/>
  </p:normalViewPr>
  <p:slideViewPr>
    <p:cSldViewPr snapToGrid="0">
      <p:cViewPr varScale="1">
        <p:scale>
          <a:sx n="75" d="100"/>
          <a:sy n="75" d="100"/>
        </p:scale>
        <p:origin x="-133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45659" cy="4928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spcBef>
                <a:spcPct val="0"/>
              </a:spcBef>
              <a:buClrTx/>
              <a:defRPr sz="12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0444" y="0"/>
            <a:ext cx="2945659" cy="4928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buClrTx/>
              <a:defRPr sz="12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389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35038" y="739775"/>
            <a:ext cx="4927600" cy="36957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891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768" y="4681975"/>
            <a:ext cx="5438140" cy="44355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891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362238"/>
            <a:ext cx="2945659" cy="4928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spcBef>
                <a:spcPct val="0"/>
              </a:spcBef>
              <a:buClrTx/>
              <a:defRPr sz="12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3891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0444" y="9362238"/>
            <a:ext cx="2945659" cy="4928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buClrTx/>
              <a:defRPr sz="1200">
                <a:solidFill>
                  <a:schemeClr val="tx1"/>
                </a:solidFill>
              </a:defRPr>
            </a:lvl1pPr>
          </a:lstStyle>
          <a:p>
            <a:fld id="{E92DF921-F183-404A-B253-23E4745AA69A}" type="slidenum">
              <a:rPr lang="en-US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9066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3"/>
          <p:cNvSpPr>
            <a:spLocks noGrp="1" noChangeArrowheads="1"/>
          </p:cNvSpPr>
          <p:nvPr>
            <p:ph type="ctrTitle"/>
          </p:nvPr>
        </p:nvSpPr>
        <p:spPr>
          <a:xfrm>
            <a:off x="838200" y="3200400"/>
            <a:ext cx="7924800" cy="1143000"/>
          </a:xfrm>
        </p:spPr>
        <p:txBody>
          <a:bodyPr anchor="ctr"/>
          <a:lstStyle>
            <a:lvl1pPr>
              <a:defRPr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838200" y="4783138"/>
            <a:ext cx="6024563" cy="1027112"/>
          </a:xfrm>
        </p:spPr>
        <p:txBody>
          <a:bodyPr/>
          <a:lstStyle>
            <a:lvl1pPr marL="0" indent="0">
              <a:buFontTx/>
              <a:buNone/>
              <a:defRPr sz="1600">
                <a:solidFill>
                  <a:srgbClr val="0067C6"/>
                </a:solidFill>
              </a:defRPr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5127" name="Text Box 7"/>
          <p:cNvSpPr txBox="1">
            <a:spLocks noChangeArrowheads="1"/>
          </p:cNvSpPr>
          <p:nvPr/>
        </p:nvSpPr>
        <p:spPr bwMode="auto">
          <a:xfrm>
            <a:off x="3657600" y="6538913"/>
            <a:ext cx="2005013" cy="198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>
              <a:lnSpc>
                <a:spcPct val="100000"/>
              </a:lnSpc>
              <a:spcBef>
                <a:spcPct val="0"/>
              </a:spcBef>
              <a:buClrTx/>
              <a:buFontTx/>
              <a:buChar char="©"/>
            </a:pPr>
            <a:r>
              <a:rPr lang="en-US" sz="700">
                <a:solidFill>
                  <a:schemeClr val="tx1"/>
                </a:solidFill>
              </a:rPr>
              <a:t> 2010 Eaton Corporation. All rights reserved</a:t>
            </a:r>
            <a:r>
              <a:rPr lang="en-US" sz="700"/>
              <a:t>.</a:t>
            </a:r>
          </a:p>
        </p:txBody>
      </p:sp>
      <p:sp>
        <p:nvSpPr>
          <p:cNvPr id="5130" name="Rectangle 10"/>
          <p:cNvSpPr>
            <a:spLocks noChangeArrowheads="1"/>
          </p:cNvSpPr>
          <p:nvPr/>
        </p:nvSpPr>
        <p:spPr bwMode="auto">
          <a:xfrm>
            <a:off x="381000" y="0"/>
            <a:ext cx="8763000" cy="3200400"/>
          </a:xfrm>
          <a:prstGeom prst="rect">
            <a:avLst/>
          </a:prstGeom>
          <a:noFill/>
          <a:ln w="3175" algn="ctr">
            <a:solidFill>
              <a:srgbClr val="B2B2B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n-US"/>
          </a:p>
        </p:txBody>
      </p:sp>
      <p:pic>
        <p:nvPicPr>
          <p:cNvPr id="5131" name="Picture 11" descr="eaton_signature_color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6115050"/>
            <a:ext cx="1676400" cy="647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9866158"/>
      </p:ext>
    </p:extLst>
  </p:cSld>
  <p:clrMapOvr>
    <a:masterClrMapping/>
  </p:clrMapOvr>
  <p:transition spd="med"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0"/>
            <a:ext cx="1981200" cy="6248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0"/>
            <a:ext cx="5791200" cy="6248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7232233"/>
      </p:ext>
    </p:extLst>
  </p:cSld>
  <p:clrMapOvr>
    <a:masterClrMapping/>
  </p:clrMapOvr>
  <p:transition spd="med"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title"/>
          </p:nvPr>
        </p:nvSpPr>
        <p:spPr>
          <a:xfrm>
            <a:off x="323528" y="0"/>
            <a:ext cx="7924800" cy="1096963"/>
          </a:xfrm>
        </p:spPr>
        <p:txBody>
          <a:bodyPr/>
          <a:lstStyle/>
          <a:p>
            <a:r>
              <a:rPr lang="pt-BR" sz="2800" b="1" dirty="0" err="1">
                <a:latin typeface="Calibri Light" panose="020F0302020204030204" pitchFamily="34" charset="0"/>
              </a:rPr>
              <a:t>ServiceRanger</a:t>
            </a:r>
            <a:r>
              <a:rPr lang="pt-BR" sz="2800" dirty="0" smtClean="0"/>
              <a:t/>
            </a:r>
            <a:br>
              <a:rPr lang="pt-BR" sz="2800" dirty="0" smtClean="0"/>
            </a:br>
            <a:r>
              <a:rPr lang="pt-BR" sz="2400" dirty="0">
                <a:solidFill>
                  <a:schemeClr val="tx1"/>
                </a:solidFill>
                <a:latin typeface="Calibri" panose="020F0502020204030204" pitchFamily="34" charset="0"/>
              </a:rPr>
              <a:t>Utilizando o ServiceRanger4</a:t>
            </a:r>
            <a:endParaRPr lang="en-US" sz="2400" dirty="0" smtClean="0"/>
          </a:p>
        </p:txBody>
      </p:sp>
      <p:pic>
        <p:nvPicPr>
          <p:cNvPr id="5" name="Imagem 4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100392" y="260648"/>
            <a:ext cx="689935" cy="12517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0435840"/>
      </p:ext>
    </p:extLst>
  </p:cSld>
  <p:clrMapOvr>
    <a:masterClrMapping/>
  </p:clrMapOvr>
  <p:transition spd="med"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964087043"/>
      </p:ext>
    </p:extLst>
  </p:cSld>
  <p:clrMapOvr>
    <a:masterClrMapping/>
  </p:clrMapOvr>
  <p:transition spd="med"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9788" y="1552575"/>
            <a:ext cx="3884612" cy="46958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76800" y="1552575"/>
            <a:ext cx="3886200" cy="46958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9133026"/>
      </p:ext>
    </p:extLst>
  </p:cSld>
  <p:clrMapOvr>
    <a:masterClrMapping/>
  </p:clrMapOvr>
  <p:transition spd="med"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5942909"/>
      </p:ext>
    </p:extLst>
  </p:cSld>
  <p:clrMapOvr>
    <a:masterClrMapping/>
  </p:clrMapOvr>
  <p:transition spd="med"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5620828"/>
      </p:ext>
    </p:extLst>
  </p:cSld>
  <p:clrMapOvr>
    <a:masterClrMapping/>
  </p:clrMapOvr>
  <p:transition spd="med"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35946249"/>
      </p:ext>
    </p:extLst>
  </p:cSld>
  <p:clrMapOvr>
    <a:masterClrMapping/>
  </p:clrMapOvr>
  <p:transition spd="med"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14236293"/>
      </p:ext>
    </p:extLst>
  </p:cSld>
  <p:clrMapOvr>
    <a:masterClrMapping/>
  </p:clrMapOvr>
  <p:transition spd="med"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094620868"/>
      </p:ext>
    </p:extLst>
  </p:cSld>
  <p:clrMapOvr>
    <a:masterClrMapping/>
  </p:clrMapOvr>
  <p:transition spd="med"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9788" y="1552575"/>
            <a:ext cx="7923212" cy="4695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4099" name="Line 3"/>
          <p:cNvSpPr>
            <a:spLocks noChangeShapeType="1"/>
          </p:cNvSpPr>
          <p:nvPr/>
        </p:nvSpPr>
        <p:spPr bwMode="auto">
          <a:xfrm>
            <a:off x="0" y="1133475"/>
            <a:ext cx="7668344" cy="0"/>
          </a:xfrm>
          <a:prstGeom prst="line">
            <a:avLst/>
          </a:prstGeom>
          <a:ln>
            <a:headEnd/>
            <a:tailEnd/>
          </a:ln>
          <a:ex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/>
          <a:lstStyle/>
          <a:p>
            <a:endParaRPr lang="en-US"/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0"/>
            <a:ext cx="7924800" cy="1096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title</a:t>
            </a:r>
          </a:p>
        </p:txBody>
      </p:sp>
      <p:sp>
        <p:nvSpPr>
          <p:cNvPr id="4104" name="Rectangle 8"/>
          <p:cNvSpPr>
            <a:spLocks noChangeArrowheads="1"/>
          </p:cNvSpPr>
          <p:nvPr/>
        </p:nvSpPr>
        <p:spPr bwMode="auto">
          <a:xfrm>
            <a:off x="6781800" y="6477000"/>
            <a:ext cx="19050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hangingPunct="0">
              <a:lnSpc>
                <a:spcPct val="100000"/>
              </a:lnSpc>
              <a:spcBef>
                <a:spcPct val="0"/>
              </a:spcBef>
              <a:buClrTx/>
            </a:pPr>
            <a:fld id="{74569447-C50D-4FA4-B3D2-B8CD35DB7931}" type="slidenum">
              <a:rPr lang="en-US" sz="1000">
                <a:solidFill>
                  <a:srgbClr val="FFFFFF"/>
                </a:solidFill>
              </a:rPr>
              <a:pPr eaLnBrk="0" hangingPunct="0">
                <a:lnSpc>
                  <a:spcPct val="100000"/>
                </a:lnSpc>
                <a:spcBef>
                  <a:spcPct val="0"/>
                </a:spcBef>
                <a:buClrTx/>
              </a:pPr>
              <a:t>‹nº›</a:t>
            </a:fld>
            <a:endParaRPr lang="en-US" sz="1000">
              <a:solidFill>
                <a:srgbClr val="FFFFFF"/>
              </a:solidFill>
            </a:endParaRPr>
          </a:p>
        </p:txBody>
      </p:sp>
      <p:sp>
        <p:nvSpPr>
          <p:cNvPr id="4131" name="Rectangle 35"/>
          <p:cNvSpPr>
            <a:spLocks noChangeArrowheads="1"/>
          </p:cNvSpPr>
          <p:nvPr/>
        </p:nvSpPr>
        <p:spPr bwMode="auto">
          <a:xfrm>
            <a:off x="6705600" y="6553200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r">
              <a:lnSpc>
                <a:spcPct val="100000"/>
              </a:lnSpc>
              <a:spcBef>
                <a:spcPct val="0"/>
              </a:spcBef>
              <a:buClrTx/>
            </a:pPr>
            <a:fld id="{E2CC02BF-EA84-47D5-BA91-035F77F371FA}" type="slidenum">
              <a:rPr lang="en-US" sz="900">
                <a:solidFill>
                  <a:srgbClr val="0C86F4"/>
                </a:solidFill>
              </a:rPr>
              <a:pPr algn="r">
                <a:lnSpc>
                  <a:spcPct val="100000"/>
                </a:lnSpc>
                <a:spcBef>
                  <a:spcPct val="0"/>
                </a:spcBef>
                <a:buClrTx/>
              </a:pPr>
              <a:t>‹nº›</a:t>
            </a:fld>
            <a:endParaRPr lang="en-US" sz="900">
              <a:solidFill>
                <a:srgbClr val="0C86F4"/>
              </a:solidFill>
            </a:endParaRPr>
          </a:p>
        </p:txBody>
      </p:sp>
      <p:sp>
        <p:nvSpPr>
          <p:cNvPr id="4132" name="Text Box 36"/>
          <p:cNvSpPr txBox="1">
            <a:spLocks noChangeArrowheads="1"/>
          </p:cNvSpPr>
          <p:nvPr/>
        </p:nvSpPr>
        <p:spPr bwMode="auto">
          <a:xfrm>
            <a:off x="3657600" y="6538913"/>
            <a:ext cx="2005013" cy="198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>
              <a:lnSpc>
                <a:spcPct val="100000"/>
              </a:lnSpc>
              <a:spcBef>
                <a:spcPct val="0"/>
              </a:spcBef>
              <a:buClrTx/>
              <a:buFontTx/>
              <a:buChar char="©"/>
            </a:pPr>
            <a:r>
              <a:rPr lang="en-US" sz="700">
                <a:solidFill>
                  <a:schemeClr val="tx1"/>
                </a:solidFill>
              </a:rPr>
              <a:t> 2009 Eaton Corporation. All rights reserved</a:t>
            </a:r>
            <a:r>
              <a:rPr lang="en-US" sz="700"/>
              <a:t>.</a:t>
            </a:r>
          </a:p>
        </p:txBody>
      </p:sp>
      <p:pic>
        <p:nvPicPr>
          <p:cNvPr id="4133" name="Picture 37" descr="eaton_signature_color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8363" y="6370638"/>
            <a:ext cx="1143000" cy="441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ransition spd="med">
    <p:wipe dir="d"/>
  </p:transition>
  <p:txStyles>
    <p:titleStyle>
      <a:lvl1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rgbClr val="0067C6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rgbClr val="0067C6"/>
          </a:solidFill>
          <a:latin typeface="Arial" charset="0"/>
        </a:defRPr>
      </a:lvl2pPr>
      <a:lvl3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rgbClr val="0067C6"/>
          </a:solidFill>
          <a:latin typeface="Arial" charset="0"/>
        </a:defRPr>
      </a:lvl3pPr>
      <a:lvl4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rgbClr val="0067C6"/>
          </a:solidFill>
          <a:latin typeface="Arial" charset="0"/>
        </a:defRPr>
      </a:lvl4pPr>
      <a:lvl5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rgbClr val="0067C6"/>
          </a:solidFill>
          <a:latin typeface="Arial" charset="0"/>
        </a:defRPr>
      </a:lvl5pPr>
      <a:lvl6pPr marL="4572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rgbClr val="0067C6"/>
          </a:solidFill>
          <a:latin typeface="Arial" charset="0"/>
        </a:defRPr>
      </a:lvl6pPr>
      <a:lvl7pPr marL="9144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rgbClr val="0067C6"/>
          </a:solidFill>
          <a:latin typeface="Arial" charset="0"/>
        </a:defRPr>
      </a:lvl7pPr>
      <a:lvl8pPr marL="13716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rgbClr val="0067C6"/>
          </a:solidFill>
          <a:latin typeface="Arial" charset="0"/>
        </a:defRPr>
      </a:lvl8pPr>
      <a:lvl9pPr marL="1828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rgbClr val="0067C6"/>
          </a:solidFill>
          <a:latin typeface="Arial" charset="0"/>
        </a:defRPr>
      </a:lvl9pPr>
    </p:titleStyle>
    <p:bodyStyle>
      <a:lvl1pPr marL="342900" indent="-342900" algn="l" rtl="0" eaLnBrk="1" fontAlgn="base" hangingPunct="1">
        <a:lnSpc>
          <a:spcPct val="110000"/>
        </a:lnSpc>
        <a:spcBef>
          <a:spcPct val="20000"/>
        </a:spcBef>
        <a:spcAft>
          <a:spcPct val="0"/>
        </a:spcAft>
        <a:buClr>
          <a:srgbClr val="0067C6"/>
        </a:buClr>
        <a:buChar char="•"/>
        <a:defRPr sz="2800">
          <a:solidFill>
            <a:srgbClr val="292929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lnSpc>
          <a:spcPct val="110000"/>
        </a:lnSpc>
        <a:spcBef>
          <a:spcPct val="20000"/>
        </a:spcBef>
        <a:spcAft>
          <a:spcPct val="0"/>
        </a:spcAft>
        <a:buClr>
          <a:srgbClr val="0067C6"/>
        </a:buClr>
        <a:buChar char="•"/>
        <a:defRPr sz="2400">
          <a:solidFill>
            <a:srgbClr val="292929"/>
          </a:solidFill>
          <a:latin typeface="+mn-lt"/>
        </a:defRPr>
      </a:lvl2pPr>
      <a:lvl3pPr marL="1143000" indent="-228600" algn="l" rtl="0" eaLnBrk="1" fontAlgn="base" hangingPunct="1">
        <a:lnSpc>
          <a:spcPct val="110000"/>
        </a:lnSpc>
        <a:spcBef>
          <a:spcPct val="20000"/>
        </a:spcBef>
        <a:spcAft>
          <a:spcPct val="0"/>
        </a:spcAft>
        <a:buClr>
          <a:srgbClr val="0067C6"/>
        </a:buClr>
        <a:buChar char="•"/>
        <a:defRPr sz="2000">
          <a:solidFill>
            <a:srgbClr val="292929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rgbClr val="0067C6"/>
        </a:buClr>
        <a:buChar char="•"/>
        <a:defRPr sz="2000">
          <a:solidFill>
            <a:srgbClr val="292929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FFFF00"/>
        </a:buClr>
        <a:buSzPct val="65000"/>
        <a:buFont typeface="Monotype Sorts" pitchFamily="2" charset="2"/>
        <a:buChar char="l"/>
        <a:defRPr sz="2000">
          <a:solidFill>
            <a:schemeClr val="bg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FFFF00"/>
        </a:buClr>
        <a:buSzPct val="65000"/>
        <a:buFont typeface="Monotype Sorts" pitchFamily="2" charset="2"/>
        <a:buChar char="l"/>
        <a:defRPr sz="2000">
          <a:solidFill>
            <a:schemeClr val="bg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FFFF00"/>
        </a:buClr>
        <a:buSzPct val="65000"/>
        <a:buFont typeface="Monotype Sorts" pitchFamily="2" charset="2"/>
        <a:buChar char="l"/>
        <a:defRPr sz="2000">
          <a:solidFill>
            <a:schemeClr val="bg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FFFF00"/>
        </a:buClr>
        <a:buSzPct val="65000"/>
        <a:buFont typeface="Monotype Sorts" pitchFamily="2" charset="2"/>
        <a:buChar char="l"/>
        <a:defRPr sz="2000">
          <a:solidFill>
            <a:schemeClr val="bg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FFFF00"/>
        </a:buClr>
        <a:buSzPct val="65000"/>
        <a:buFont typeface="Monotype Sorts" pitchFamily="2" charset="2"/>
        <a:buChar char="l"/>
        <a:defRPr sz="2000">
          <a:solidFill>
            <a:schemeClr val="bg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838200" y="3438128"/>
            <a:ext cx="7924800" cy="1143000"/>
          </a:xfrm>
        </p:spPr>
        <p:txBody>
          <a:bodyPr/>
          <a:lstStyle/>
          <a:p>
            <a:r>
              <a:rPr lang="es-ES" b="1" dirty="0" err="1" smtClean="0">
                <a:latin typeface="Calibri Light" panose="020F0302020204030204" pitchFamily="34" charset="0"/>
              </a:rPr>
              <a:t>ServiceRanger</a:t>
            </a:r>
            <a:r>
              <a:rPr lang="es-ES" dirty="0" smtClean="0"/>
              <a:t/>
            </a:r>
            <a:br>
              <a:rPr lang="es-ES" dirty="0" smtClean="0"/>
            </a:br>
            <a:r>
              <a:rPr lang="es-ES" sz="2000" dirty="0" smtClean="0">
                <a:solidFill>
                  <a:schemeClr val="tx1"/>
                </a:solidFill>
                <a:latin typeface="Calibri" panose="020F0502020204030204" pitchFamily="34" charset="0"/>
              </a:rPr>
              <a:t>Ajustes y configuraciones del programa</a:t>
            </a:r>
            <a:endParaRPr lang="es-ES" dirty="0">
              <a:solidFill>
                <a:schemeClr val="tx1"/>
              </a:solidFill>
              <a:latin typeface="Calibri" panose="020F0502020204030204" pitchFamily="34" charset="0"/>
            </a:endParaRPr>
          </a:p>
        </p:txBody>
      </p:sp>
      <p:sp>
        <p:nvSpPr>
          <p:cNvPr id="49155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pt-BR" dirty="0" smtClean="0"/>
              <a:t>Outubro / 2015</a:t>
            </a:r>
          </a:p>
          <a:p>
            <a:r>
              <a:rPr lang="pt-BR" dirty="0" smtClean="0"/>
              <a:t>Francisco Peres Sanches</a:t>
            </a:r>
            <a:endParaRPr lang="en-US" dirty="0"/>
          </a:p>
        </p:txBody>
      </p:sp>
      <p:pic>
        <p:nvPicPr>
          <p:cNvPr id="49159" name="Picture 7" descr="Eaton PBW Fla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62" t="19516" b="8365"/>
          <a:stretch>
            <a:fillRect/>
          </a:stretch>
        </p:blipFill>
        <p:spPr bwMode="auto">
          <a:xfrm>
            <a:off x="381000" y="0"/>
            <a:ext cx="8763000" cy="3241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3"/>
          <p:cNvSpPr>
            <a:spLocks noGrp="1" noChangeArrowheads="1"/>
          </p:cNvSpPr>
          <p:nvPr>
            <p:ph type="title"/>
          </p:nvPr>
        </p:nvSpPr>
        <p:spPr>
          <a:xfrm>
            <a:off x="323528" y="0"/>
            <a:ext cx="7924800" cy="1096963"/>
          </a:xfrm>
        </p:spPr>
        <p:txBody>
          <a:bodyPr/>
          <a:lstStyle/>
          <a:p>
            <a:r>
              <a:rPr lang="pt-BR" sz="2800" b="1" dirty="0">
                <a:latin typeface="Calibri Light" panose="020F0302020204030204" pitchFamily="34" charset="0"/>
              </a:rPr>
              <a:t>ServiceRanger</a:t>
            </a:r>
            <a:r>
              <a:rPr lang="pt-BR" sz="2800" dirty="0" smtClean="0"/>
              <a:t/>
            </a:r>
            <a:br>
              <a:rPr lang="pt-BR" sz="2800" dirty="0" smtClean="0"/>
            </a:br>
            <a:r>
              <a:rPr lang="pt-BR" sz="2400" dirty="0" smtClean="0">
                <a:solidFill>
                  <a:schemeClr val="tx1"/>
                </a:solidFill>
                <a:latin typeface="Calibri" panose="020F0502020204030204" pitchFamily="34" charset="0"/>
              </a:rPr>
              <a:t>ServiceRanger4 – Ajustes e Configuração do Programa</a:t>
            </a:r>
            <a:endParaRPr lang="en-US" sz="2400" dirty="0" smtClean="0"/>
          </a:p>
        </p:txBody>
      </p:sp>
      <p:cxnSp>
        <p:nvCxnSpPr>
          <p:cNvPr id="10" name="Conector reto 9"/>
          <p:cNvCxnSpPr/>
          <p:nvPr/>
        </p:nvCxnSpPr>
        <p:spPr bwMode="auto">
          <a:xfrm>
            <a:off x="435429" y="2638697"/>
            <a:ext cx="0" cy="437316"/>
          </a:xfrm>
          <a:prstGeom prst="line">
            <a:avLst/>
          </a:prstGeom>
          <a:ln/>
          <a:ex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1" name="Conector de seta reta 10"/>
          <p:cNvCxnSpPr/>
          <p:nvPr/>
        </p:nvCxnSpPr>
        <p:spPr bwMode="auto">
          <a:xfrm>
            <a:off x="435429" y="3076013"/>
            <a:ext cx="373048" cy="0"/>
          </a:xfrm>
          <a:prstGeom prst="straightConnector1">
            <a:avLst/>
          </a:prstGeom>
          <a:ln>
            <a:tailEnd type="arrow"/>
          </a:ln>
          <a:ex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4" name="Retângulo de cantos arredondados 13"/>
          <p:cNvSpPr/>
          <p:nvPr/>
        </p:nvSpPr>
        <p:spPr bwMode="auto">
          <a:xfrm>
            <a:off x="200297" y="2220686"/>
            <a:ext cx="844732" cy="418011"/>
          </a:xfrm>
          <a:prstGeom prst="roundRect">
            <a:avLst/>
          </a:prstGeom>
          <a:ln/>
          <a:ex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rgbClr val="3367CD"/>
              </a:buClr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Go To</a:t>
            </a:r>
          </a:p>
        </p:txBody>
      </p:sp>
      <p:pic>
        <p:nvPicPr>
          <p:cNvPr id="6" name="Imagem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6784" y="2851370"/>
            <a:ext cx="1636247" cy="441272"/>
          </a:xfrm>
          <a:prstGeom prst="rect">
            <a:avLst/>
          </a:prstGeom>
        </p:spPr>
      </p:pic>
      <p:pic>
        <p:nvPicPr>
          <p:cNvPr id="8" name="Imagem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59600" y="1717200"/>
            <a:ext cx="5772829" cy="4320000"/>
          </a:xfrm>
          <a:prstGeom prst="rect">
            <a:avLst/>
          </a:prstGeom>
        </p:spPr>
      </p:pic>
      <p:sp>
        <p:nvSpPr>
          <p:cNvPr id="2" name="Texto explicativo retangular com cantos arredondados 1"/>
          <p:cNvSpPr/>
          <p:nvPr/>
        </p:nvSpPr>
        <p:spPr bwMode="auto">
          <a:xfrm>
            <a:off x="2559600" y="3241842"/>
            <a:ext cx="1514571" cy="787400"/>
          </a:xfrm>
          <a:prstGeom prst="wedgeRoundRectCallout">
            <a:avLst>
              <a:gd name="adj1" fmla="val 43733"/>
              <a:gd name="adj2" fmla="val 101209"/>
              <a:gd name="adj3" fmla="val 16667"/>
            </a:avLst>
          </a:prstGeom>
          <a:ln/>
          <a:ex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rgbClr val="3367CD"/>
              </a:buClr>
              <a:buSzTx/>
              <a:buFontTx/>
              <a:buNone/>
              <a:tabLst/>
            </a:pPr>
            <a:r>
              <a:rPr lang="pt-BR" dirty="0" err="1" smtClean="0">
                <a:solidFill>
                  <a:schemeClr val="tx1"/>
                </a:solidFill>
                <a:latin typeface="Arial" charset="0"/>
              </a:rPr>
              <a:t>Detalles</a:t>
            </a:r>
            <a:r>
              <a:rPr lang="pt-BR" dirty="0" smtClean="0">
                <a:solidFill>
                  <a:schemeClr val="tx1"/>
                </a:solidFill>
                <a:latin typeface="Arial" charset="0"/>
              </a:rPr>
              <a:t> de la </a:t>
            </a:r>
            <a:r>
              <a:rPr lang="pt-BR" dirty="0" err="1" smtClean="0">
                <a:solidFill>
                  <a:schemeClr val="tx1"/>
                </a:solidFill>
                <a:latin typeface="Arial" charset="0"/>
              </a:rPr>
              <a:t>conexión</a:t>
            </a:r>
            <a:endParaRPr kumimoji="0" lang="pt-BR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9" name="Texto explicativo retangular com cantos arredondados 8"/>
          <p:cNvSpPr/>
          <p:nvPr/>
        </p:nvSpPr>
        <p:spPr bwMode="auto">
          <a:xfrm>
            <a:off x="6712500" y="2463655"/>
            <a:ext cx="1514571" cy="787400"/>
          </a:xfrm>
          <a:prstGeom prst="wedgeRoundRectCallout">
            <a:avLst>
              <a:gd name="adj1" fmla="val -42634"/>
              <a:gd name="adj2" fmla="val 97983"/>
              <a:gd name="adj3" fmla="val 16667"/>
            </a:avLst>
          </a:prstGeom>
          <a:ln/>
          <a:ex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rgbClr val="3367CD"/>
              </a:buClr>
              <a:buSzTx/>
              <a:buFontTx/>
              <a:buNone/>
              <a:tabLst/>
            </a:pPr>
            <a:r>
              <a:rPr lang="pt-BR" dirty="0" smtClean="0">
                <a:solidFill>
                  <a:schemeClr val="tx1"/>
                </a:solidFill>
                <a:latin typeface="Arial" charset="0"/>
              </a:rPr>
              <a:t>Adaptador de </a:t>
            </a:r>
            <a:r>
              <a:rPr lang="pt-BR" dirty="0" err="1" smtClean="0">
                <a:solidFill>
                  <a:schemeClr val="tx1"/>
                </a:solidFill>
                <a:latin typeface="Arial" charset="0"/>
              </a:rPr>
              <a:t>comunicación</a:t>
            </a:r>
            <a:endParaRPr kumimoji="0" lang="pt-BR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0482786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59600" y="1717200"/>
            <a:ext cx="5723452" cy="4320000"/>
          </a:xfrm>
          <a:prstGeom prst="rect">
            <a:avLst/>
          </a:prstGeom>
        </p:spPr>
      </p:pic>
      <p:sp>
        <p:nvSpPr>
          <p:cNvPr id="7" name="Rectangle 13"/>
          <p:cNvSpPr>
            <a:spLocks noGrp="1" noChangeArrowheads="1"/>
          </p:cNvSpPr>
          <p:nvPr>
            <p:ph type="title"/>
          </p:nvPr>
        </p:nvSpPr>
        <p:spPr>
          <a:xfrm>
            <a:off x="323528" y="0"/>
            <a:ext cx="7924800" cy="1096963"/>
          </a:xfrm>
        </p:spPr>
        <p:txBody>
          <a:bodyPr/>
          <a:lstStyle/>
          <a:p>
            <a:r>
              <a:rPr lang="pt-BR" sz="2800" b="1" dirty="0">
                <a:latin typeface="Calibri Light" panose="020F0302020204030204" pitchFamily="34" charset="0"/>
              </a:rPr>
              <a:t>ServiceRanger</a:t>
            </a:r>
            <a:r>
              <a:rPr lang="pt-BR" sz="2800" dirty="0" smtClean="0"/>
              <a:t/>
            </a:r>
            <a:br>
              <a:rPr lang="pt-BR" sz="2800" dirty="0" smtClean="0"/>
            </a:br>
            <a:r>
              <a:rPr lang="pt-BR" sz="2400" dirty="0" smtClean="0">
                <a:solidFill>
                  <a:schemeClr val="tx1"/>
                </a:solidFill>
                <a:latin typeface="Calibri" panose="020F0502020204030204" pitchFamily="34" charset="0"/>
              </a:rPr>
              <a:t>ServiceRanger4 – Ajustes e Configuração do Programa</a:t>
            </a:r>
            <a:endParaRPr 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val="1800771505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3"/>
          <p:cNvSpPr>
            <a:spLocks noGrp="1" noChangeArrowheads="1"/>
          </p:cNvSpPr>
          <p:nvPr>
            <p:ph type="title"/>
          </p:nvPr>
        </p:nvSpPr>
        <p:spPr>
          <a:xfrm>
            <a:off x="323528" y="0"/>
            <a:ext cx="7924800" cy="1096963"/>
          </a:xfrm>
        </p:spPr>
        <p:txBody>
          <a:bodyPr/>
          <a:lstStyle/>
          <a:p>
            <a:r>
              <a:rPr lang="pt-BR" sz="2800" b="1" dirty="0">
                <a:latin typeface="Calibri Light" panose="020F0302020204030204" pitchFamily="34" charset="0"/>
              </a:rPr>
              <a:t>ServiceRanger</a:t>
            </a:r>
            <a:r>
              <a:rPr lang="pt-BR" sz="2800" dirty="0" smtClean="0"/>
              <a:t/>
            </a:r>
            <a:br>
              <a:rPr lang="pt-BR" sz="2800" dirty="0" smtClean="0"/>
            </a:br>
            <a:r>
              <a:rPr lang="pt-BR" sz="2400" dirty="0" smtClean="0">
                <a:solidFill>
                  <a:schemeClr val="tx1"/>
                </a:solidFill>
                <a:latin typeface="Calibri" panose="020F0502020204030204" pitchFamily="34" charset="0"/>
              </a:rPr>
              <a:t>ServiceRanger4 – Ajustes e Configuração do Programa</a:t>
            </a:r>
            <a:endParaRPr lang="en-US" sz="2400" dirty="0" smtClean="0"/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59600" y="1717200"/>
            <a:ext cx="5723452" cy="43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3627333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0"/>
            <a:ext cx="7924800" cy="1096963"/>
          </a:xfrm>
        </p:spPr>
        <p:txBody>
          <a:bodyPr/>
          <a:lstStyle/>
          <a:p>
            <a:endParaRPr lang="en-US"/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0180" name="Rectangle 4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0067C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50181" name="Picture 5" descr="eaton_signature_white on blu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0800" y="2438400"/>
            <a:ext cx="4089400" cy="172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Eaton_Template">
  <a:themeElements>
    <a:clrScheme name="photo_template_june2008 1">
      <a:dk1>
        <a:srgbClr val="000000"/>
      </a:dk1>
      <a:lt1>
        <a:srgbClr val="FFFFFF"/>
      </a:lt1>
      <a:dk2>
        <a:srgbClr val="0067CD"/>
      </a:dk2>
      <a:lt2>
        <a:srgbClr val="800080"/>
      </a:lt2>
      <a:accent1>
        <a:srgbClr val="009900"/>
      </a:accent1>
      <a:accent2>
        <a:srgbClr val="FF0000"/>
      </a:accent2>
      <a:accent3>
        <a:srgbClr val="FFFFFF"/>
      </a:accent3>
      <a:accent4>
        <a:srgbClr val="000000"/>
      </a:accent4>
      <a:accent5>
        <a:srgbClr val="AACAAA"/>
      </a:accent5>
      <a:accent6>
        <a:srgbClr val="E70000"/>
      </a:accent6>
      <a:hlink>
        <a:srgbClr val="FF9900"/>
      </a:hlink>
      <a:folHlink>
        <a:srgbClr val="FFFF00"/>
      </a:folHlink>
    </a:clrScheme>
    <a:fontScheme name="photo_template_june2008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10000"/>
          </a:lnSpc>
          <a:spcBef>
            <a:spcPct val="20000"/>
          </a:spcBef>
          <a:spcAft>
            <a:spcPct val="0"/>
          </a:spcAft>
          <a:buClr>
            <a:srgbClr val="3367CD"/>
          </a:buClr>
          <a:buSzTx/>
          <a:buFontTx/>
          <a:buNone/>
          <a:tabLst/>
          <a:defRPr kumimoji="0" lang="en-US" sz="16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10000"/>
          </a:lnSpc>
          <a:spcBef>
            <a:spcPct val="20000"/>
          </a:spcBef>
          <a:spcAft>
            <a:spcPct val="0"/>
          </a:spcAft>
          <a:buClr>
            <a:srgbClr val="3367CD"/>
          </a:buClr>
          <a:buSzTx/>
          <a:buFontTx/>
          <a:buNone/>
          <a:tabLst/>
          <a:defRPr kumimoji="0" lang="en-US" sz="16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photo_template_june2008 1">
        <a:dk1>
          <a:srgbClr val="000000"/>
        </a:dk1>
        <a:lt1>
          <a:srgbClr val="FFFFFF"/>
        </a:lt1>
        <a:dk2>
          <a:srgbClr val="0067CD"/>
        </a:dk2>
        <a:lt2>
          <a:srgbClr val="800080"/>
        </a:lt2>
        <a:accent1>
          <a:srgbClr val="009900"/>
        </a:accent1>
        <a:accent2>
          <a:srgbClr val="FF0000"/>
        </a:accent2>
        <a:accent3>
          <a:srgbClr val="FFFFFF"/>
        </a:accent3>
        <a:accent4>
          <a:srgbClr val="000000"/>
        </a:accent4>
        <a:accent5>
          <a:srgbClr val="AACAAA"/>
        </a:accent5>
        <a:accent6>
          <a:srgbClr val="E70000"/>
        </a:accent6>
        <a:hlink>
          <a:srgbClr val="FF99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Eaton_Template</Template>
  <TotalTime>7084</TotalTime>
  <Words>19</Words>
  <Application>Microsoft Office PowerPoint</Application>
  <PresentationFormat>Apresentação na tela (4:3)</PresentationFormat>
  <Paragraphs>9</Paragraphs>
  <Slides>5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5</vt:i4>
      </vt:variant>
    </vt:vector>
  </HeadingPairs>
  <TitlesOfParts>
    <vt:vector size="6" baseType="lpstr">
      <vt:lpstr>Eaton_Template</vt:lpstr>
      <vt:lpstr>ServiceRanger Ajustes y configuraciones del programa</vt:lpstr>
      <vt:lpstr>ServiceRanger ServiceRanger4 – Ajustes e Configuração do Programa</vt:lpstr>
      <vt:lpstr>ServiceRanger ServiceRanger4 – Ajustes e Configuração do Programa</vt:lpstr>
      <vt:lpstr>ServiceRanger ServiceRanger4 – Ajustes e Configuração do Programa</vt:lpstr>
      <vt:lpstr>Apresentação do PowerPoint</vt:lpstr>
    </vt:vector>
  </TitlesOfParts>
  <Company>Eaton Corp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Daimler – Eaton Portoflio</dc:title>
  <dc:creator>Bak, Michal</dc:creator>
  <cp:lastModifiedBy>Sanches, Francisco P</cp:lastModifiedBy>
  <cp:revision>531</cp:revision>
  <cp:lastPrinted>2014-05-28T18:46:13Z</cp:lastPrinted>
  <dcterms:created xsi:type="dcterms:W3CDTF">2013-06-03T16:31:52Z</dcterms:created>
  <dcterms:modified xsi:type="dcterms:W3CDTF">2016-05-22T15:23:57Z</dcterms:modified>
</cp:coreProperties>
</file>