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sldIdLst>
    <p:sldId id="256" r:id="rId2"/>
    <p:sldId id="359" r:id="rId3"/>
    <p:sldId id="307" r:id="rId4"/>
    <p:sldId id="353" r:id="rId5"/>
    <p:sldId id="354" r:id="rId6"/>
    <p:sldId id="355" r:id="rId7"/>
    <p:sldId id="356" r:id="rId8"/>
    <p:sldId id="357" r:id="rId9"/>
    <p:sldId id="358" r:id="rId10"/>
    <p:sldId id="360" r:id="rId11"/>
    <p:sldId id="257" r:id="rId12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es-ES" b="1" dirty="0" err="1" smtClean="0">
                <a:latin typeface="Calibri Light" panose="020F0302020204030204" pitchFamily="34" charset="0"/>
              </a:rPr>
              <a:t>ServiceRanger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Monitoreo de los datos en tiempo real</a:t>
            </a:r>
            <a:endParaRPr lang="es-E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151" y="1288868"/>
            <a:ext cx="5442854" cy="4855439"/>
          </a:xfrm>
          <a:prstGeom prst="rect">
            <a:avLst/>
          </a:prstGeom>
        </p:spPr>
      </p:pic>
      <p:grpSp>
        <p:nvGrpSpPr>
          <p:cNvPr id="13" name="Grupo 12"/>
          <p:cNvGrpSpPr/>
          <p:nvPr/>
        </p:nvGrpSpPr>
        <p:grpSpPr>
          <a:xfrm>
            <a:off x="516384" y="1740478"/>
            <a:ext cx="3808521" cy="1148375"/>
            <a:chOff x="-137847" y="2864418"/>
            <a:chExt cx="3808521" cy="1148375"/>
          </a:xfrm>
        </p:grpSpPr>
        <p:sp>
          <p:nvSpPr>
            <p:cNvPr id="14" name="Retângulo de cantos arredondados 13"/>
            <p:cNvSpPr/>
            <p:nvPr/>
          </p:nvSpPr>
          <p:spPr bwMode="auto">
            <a:xfrm>
              <a:off x="2653393" y="2864418"/>
              <a:ext cx="1017281" cy="385649"/>
            </a:xfrm>
            <a:prstGeom prst="roundRect">
              <a:avLst>
                <a:gd name="adj" fmla="val 4336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-137847" y="3529904"/>
              <a:ext cx="1346912" cy="482889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Aba </a:t>
              </a:r>
              <a:r>
                <a:rPr lang="pt-BR" sz="1200" dirty="0" err="1" smtClean="0">
                  <a:solidFill>
                    <a:schemeClr val="tx1"/>
                  </a:solidFill>
                </a:rPr>
                <a:t>Components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9" name="Conector de seta reta 18"/>
          <p:cNvCxnSpPr/>
          <p:nvPr/>
        </p:nvCxnSpPr>
        <p:spPr bwMode="auto">
          <a:xfrm flipV="1">
            <a:off x="1689465" y="1994263"/>
            <a:ext cx="1618159" cy="583474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o explicativo retangular com cantos arredondados 7"/>
          <p:cNvSpPr/>
          <p:nvPr/>
        </p:nvSpPr>
        <p:spPr bwMode="auto">
          <a:xfrm>
            <a:off x="345724" y="2405964"/>
            <a:ext cx="1688232" cy="563883"/>
          </a:xfrm>
          <a:prstGeom prst="wedgeRoundRectCallout">
            <a:avLst>
              <a:gd name="adj1" fmla="val 124753"/>
              <a:gd name="adj2" fmla="val -125401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Pestaña “</a:t>
            </a: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Components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”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2829216" y="5448300"/>
            <a:ext cx="956816" cy="355600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dirección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4043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595" y="2889349"/>
            <a:ext cx="1576969" cy="39537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</p:spTree>
    <p:extLst>
      <p:ext uri="{BB962C8B-B14F-4D97-AF65-F5344CB8AC3E}">
        <p14:creationId xmlns:p14="http://schemas.microsoft.com/office/powerpoint/2010/main" val="13455965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grpSp>
        <p:nvGrpSpPr>
          <p:cNvPr id="2" name="Grupo 1"/>
          <p:cNvGrpSpPr/>
          <p:nvPr/>
        </p:nvGrpSpPr>
        <p:grpSpPr>
          <a:xfrm>
            <a:off x="290301" y="2806046"/>
            <a:ext cx="3227963" cy="2546189"/>
            <a:chOff x="290301" y="2806046"/>
            <a:chExt cx="3227963" cy="2546189"/>
          </a:xfrm>
        </p:grpSpPr>
        <p:sp>
          <p:nvSpPr>
            <p:cNvPr id="13" name="Retângulo de cantos arredondados 12"/>
            <p:cNvSpPr/>
            <p:nvPr/>
          </p:nvSpPr>
          <p:spPr bwMode="auto">
            <a:xfrm>
              <a:off x="2559600" y="2806046"/>
              <a:ext cx="958664" cy="1785258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4" name="Grupo 13"/>
            <p:cNvGrpSpPr/>
            <p:nvPr/>
          </p:nvGrpSpPr>
          <p:grpSpPr>
            <a:xfrm>
              <a:off x="290301" y="4312628"/>
              <a:ext cx="3005904" cy="1039607"/>
              <a:chOff x="8641181" y="-528519"/>
              <a:chExt cx="3005904" cy="1039607"/>
            </a:xfrm>
          </p:grpSpPr>
          <p:sp>
            <p:nvSpPr>
              <p:cNvPr id="15" name="CaixaDeTexto 14"/>
              <p:cNvSpPr txBox="1"/>
              <p:nvPr/>
            </p:nvSpPr>
            <p:spPr>
              <a:xfrm>
                <a:off x="8641181" y="231331"/>
                <a:ext cx="2693825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Tipos de Parámetros a controlar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Forma livre 15"/>
              <p:cNvSpPr/>
              <p:nvPr/>
            </p:nvSpPr>
            <p:spPr bwMode="auto">
              <a:xfrm rot="5400000" flipH="1">
                <a:off x="10893793" y="-323867"/>
                <a:ext cx="957943" cy="548640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57529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grpSp>
        <p:nvGrpSpPr>
          <p:cNvPr id="17" name="Grupo 16"/>
          <p:cNvGrpSpPr/>
          <p:nvPr/>
        </p:nvGrpSpPr>
        <p:grpSpPr>
          <a:xfrm>
            <a:off x="1854956" y="2958445"/>
            <a:ext cx="3488306" cy="2754377"/>
            <a:chOff x="88575" y="2806045"/>
            <a:chExt cx="3488306" cy="2754377"/>
          </a:xfrm>
        </p:grpSpPr>
        <p:sp>
          <p:nvSpPr>
            <p:cNvPr id="18" name="Retângulo de cantos arredondados 17"/>
            <p:cNvSpPr/>
            <p:nvPr/>
          </p:nvSpPr>
          <p:spPr bwMode="auto">
            <a:xfrm>
              <a:off x="2559600" y="2806045"/>
              <a:ext cx="1017281" cy="2754377"/>
            </a:xfrm>
            <a:prstGeom prst="roundRect">
              <a:avLst>
                <a:gd name="adj" fmla="val 4336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9" name="Grupo 18"/>
            <p:cNvGrpSpPr/>
            <p:nvPr/>
          </p:nvGrpSpPr>
          <p:grpSpPr>
            <a:xfrm>
              <a:off x="88575" y="4312628"/>
              <a:ext cx="3207630" cy="1242739"/>
              <a:chOff x="8439455" y="-528519"/>
              <a:chExt cx="3207630" cy="1242739"/>
            </a:xfrm>
          </p:grpSpPr>
          <p:sp>
            <p:nvSpPr>
              <p:cNvPr id="20" name="CaixaDeTexto 19"/>
              <p:cNvSpPr txBox="1"/>
              <p:nvPr/>
            </p:nvSpPr>
            <p:spPr>
              <a:xfrm>
                <a:off x="8439455" y="231331"/>
                <a:ext cx="2693825" cy="48288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Los archivos de configuración preexistentes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Forma livre 20"/>
              <p:cNvSpPr/>
              <p:nvPr/>
            </p:nvSpPr>
            <p:spPr bwMode="auto">
              <a:xfrm rot="5400000" flipH="1">
                <a:off x="10893793" y="-323867"/>
                <a:ext cx="957943" cy="548640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71825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grpSp>
        <p:nvGrpSpPr>
          <p:cNvPr id="22" name="Grupo 21"/>
          <p:cNvGrpSpPr/>
          <p:nvPr/>
        </p:nvGrpSpPr>
        <p:grpSpPr>
          <a:xfrm>
            <a:off x="2804628" y="3045528"/>
            <a:ext cx="3488306" cy="2765031"/>
            <a:chOff x="88575" y="2806045"/>
            <a:chExt cx="3488306" cy="2765031"/>
          </a:xfrm>
        </p:grpSpPr>
        <p:sp>
          <p:nvSpPr>
            <p:cNvPr id="23" name="Retângulo de cantos arredondados 22"/>
            <p:cNvSpPr/>
            <p:nvPr/>
          </p:nvSpPr>
          <p:spPr bwMode="auto">
            <a:xfrm>
              <a:off x="2559600" y="2806045"/>
              <a:ext cx="1017281" cy="385649"/>
            </a:xfrm>
            <a:prstGeom prst="roundRect">
              <a:avLst>
                <a:gd name="adj" fmla="val 4336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4" name="Grupo 23"/>
            <p:cNvGrpSpPr/>
            <p:nvPr/>
          </p:nvGrpSpPr>
          <p:grpSpPr>
            <a:xfrm>
              <a:off x="88575" y="3113316"/>
              <a:ext cx="3207630" cy="2457760"/>
              <a:chOff x="8439455" y="-1727831"/>
              <a:chExt cx="3207630" cy="2457760"/>
            </a:xfrm>
          </p:grpSpPr>
          <p:sp>
            <p:nvSpPr>
              <p:cNvPr id="25" name="CaixaDeTexto 24"/>
              <p:cNvSpPr txBox="1"/>
              <p:nvPr/>
            </p:nvSpPr>
            <p:spPr>
              <a:xfrm>
                <a:off x="8439455" y="231331"/>
                <a:ext cx="2693825" cy="49859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Archivos de configuración personalizados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Forma livre 25"/>
              <p:cNvSpPr/>
              <p:nvPr/>
            </p:nvSpPr>
            <p:spPr bwMode="auto">
              <a:xfrm rot="5400000" flipH="1">
                <a:off x="10294137" y="-923523"/>
                <a:ext cx="2157255" cy="548640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718253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135" y="2164360"/>
            <a:ext cx="4108450" cy="41523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cxnSp>
        <p:nvCxnSpPr>
          <p:cNvPr id="5" name="Conector de seta reta 4"/>
          <p:cNvCxnSpPr/>
          <p:nvPr/>
        </p:nvCxnSpPr>
        <p:spPr bwMode="auto">
          <a:xfrm>
            <a:off x="3222171" y="4058194"/>
            <a:ext cx="1593669" cy="252549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 bwMode="auto">
          <a:xfrm>
            <a:off x="3217809" y="4045123"/>
            <a:ext cx="1593669" cy="252549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Elipse 6"/>
          <p:cNvSpPr/>
          <p:nvPr/>
        </p:nvSpPr>
        <p:spPr bwMode="auto">
          <a:xfrm>
            <a:off x="2448564" y="2743200"/>
            <a:ext cx="1278571" cy="2107474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" name="Texto explicativo retangular com cantos arredondados 1"/>
          <p:cNvSpPr/>
          <p:nvPr/>
        </p:nvSpPr>
        <p:spPr bwMode="auto">
          <a:xfrm>
            <a:off x="3727134" y="2730500"/>
            <a:ext cx="959165" cy="339639"/>
          </a:xfrm>
          <a:prstGeom prst="wedgeRoundRectCallout">
            <a:avLst>
              <a:gd name="adj1" fmla="val 72425"/>
              <a:gd name="adj2" fmla="val -1067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Búsqueda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 explicativo retangular com cantos arredondados 8"/>
          <p:cNvSpPr/>
          <p:nvPr/>
        </p:nvSpPr>
        <p:spPr bwMode="auto">
          <a:xfrm>
            <a:off x="3765233" y="3589017"/>
            <a:ext cx="959165" cy="339639"/>
          </a:xfrm>
          <a:prstGeom prst="wedgeRoundRectCallout">
            <a:avLst>
              <a:gd name="adj1" fmla="val 80369"/>
              <a:gd name="adj2" fmla="val -75852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Categoría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 explicativo retangular com cantos arredondados 9"/>
          <p:cNvSpPr/>
          <p:nvPr/>
        </p:nvSpPr>
        <p:spPr bwMode="auto">
          <a:xfrm>
            <a:off x="3727133" y="5539734"/>
            <a:ext cx="959165" cy="339639"/>
          </a:xfrm>
          <a:prstGeom prst="wedgeRoundRectCallout">
            <a:avLst>
              <a:gd name="adj1" fmla="val 85665"/>
              <a:gd name="adj2" fmla="val -16024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lang="es-ES" sz="1200" dirty="0" smtClean="0">
                <a:solidFill>
                  <a:schemeClr val="tx1"/>
                </a:solidFill>
                <a:latin typeface="Arial" charset="0"/>
              </a:rPr>
              <a:t>Origen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 explicativo retangular com cantos arredondados 10"/>
          <p:cNvSpPr/>
          <p:nvPr/>
        </p:nvSpPr>
        <p:spPr bwMode="auto">
          <a:xfrm>
            <a:off x="3087849" y="5893513"/>
            <a:ext cx="1644967" cy="339639"/>
          </a:xfrm>
          <a:prstGeom prst="wedgeRoundRectCallout">
            <a:avLst>
              <a:gd name="adj1" fmla="val 80369"/>
              <a:gd name="adj2" fmla="val -75852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Origen seleccionada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4519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515" y="1525298"/>
            <a:ext cx="3959360" cy="1072898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</p:pic>
      <p:cxnSp>
        <p:nvCxnSpPr>
          <p:cNvPr id="14" name="Conector de seta reta 13"/>
          <p:cNvCxnSpPr/>
          <p:nvPr/>
        </p:nvCxnSpPr>
        <p:spPr bwMode="auto">
          <a:xfrm flipV="1">
            <a:off x="3056700" y="2236850"/>
            <a:ext cx="1593669" cy="243786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/>
          <p:nvPr/>
        </p:nvCxnSpPr>
        <p:spPr bwMode="auto">
          <a:xfrm flipV="1">
            <a:off x="3052347" y="2201091"/>
            <a:ext cx="1593669" cy="279545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 bwMode="auto">
          <a:xfrm>
            <a:off x="2448564" y="2271984"/>
            <a:ext cx="898227" cy="366713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o explicativo retangular com cantos arredondados 7"/>
          <p:cNvSpPr/>
          <p:nvPr/>
        </p:nvSpPr>
        <p:spPr bwMode="auto">
          <a:xfrm>
            <a:off x="3686851" y="1512598"/>
            <a:ext cx="959165" cy="500383"/>
          </a:xfrm>
          <a:prstGeom prst="wedgeRoundRectCallout">
            <a:avLst>
              <a:gd name="adj1" fmla="val 100230"/>
              <a:gd name="adj2" fmla="val 2828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Carga de Archivos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 explicativo retangular com cantos arredondados 8"/>
          <p:cNvSpPr/>
          <p:nvPr/>
        </p:nvSpPr>
        <p:spPr bwMode="auto">
          <a:xfrm>
            <a:off x="6343333" y="1668259"/>
            <a:ext cx="959165" cy="339639"/>
          </a:xfrm>
          <a:prstGeom prst="wedgeRoundRectCallout">
            <a:avLst>
              <a:gd name="adj1" fmla="val -122213"/>
              <a:gd name="adj2" fmla="val -12284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Guardar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9632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88" y="1717200"/>
            <a:ext cx="7915442" cy="4296660"/>
          </a:xfrm>
          <a:prstGeom prst="rect">
            <a:avLst/>
          </a:prstGeom>
        </p:spPr>
      </p:pic>
      <p:sp>
        <p:nvSpPr>
          <p:cNvPr id="5" name="Texto explicativo retangular com cantos arredondados 4"/>
          <p:cNvSpPr/>
          <p:nvPr/>
        </p:nvSpPr>
        <p:spPr bwMode="auto">
          <a:xfrm>
            <a:off x="260033" y="2051964"/>
            <a:ext cx="1327467" cy="312248"/>
          </a:xfrm>
          <a:prstGeom prst="wedgeRoundRectCallout">
            <a:avLst>
              <a:gd name="adj1" fmla="val 76543"/>
              <a:gd name="adj2" fmla="val 46167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Pestaña “</a:t>
            </a: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List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”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o explicativo retangular com cantos arredondados 5"/>
          <p:cNvSpPr/>
          <p:nvPr/>
        </p:nvSpPr>
        <p:spPr bwMode="auto">
          <a:xfrm>
            <a:off x="3733801" y="5424577"/>
            <a:ext cx="1790698" cy="589283"/>
          </a:xfrm>
          <a:prstGeom prst="wedgeRoundRectCallout">
            <a:avLst>
              <a:gd name="adj1" fmla="val -91262"/>
              <a:gd name="adj2" fmla="val -250420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Menú de selección</a:t>
            </a:r>
            <a:r>
              <a:rPr kumimoji="0" lang="es-E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del parámetros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 explicativo retangular com cantos arredondados 6"/>
          <p:cNvSpPr/>
          <p:nvPr/>
        </p:nvSpPr>
        <p:spPr bwMode="auto">
          <a:xfrm>
            <a:off x="6190932" y="4338317"/>
            <a:ext cx="2160597" cy="339639"/>
          </a:xfrm>
          <a:prstGeom prst="wedgeRoundRectCallout">
            <a:avLst>
              <a:gd name="adj1" fmla="val -91857"/>
              <a:gd name="adj2" fmla="val -262815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Ventana de Monitoreo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24768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266" y="2700959"/>
            <a:ext cx="5748960" cy="2002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</p:pic>
      <p:cxnSp>
        <p:nvCxnSpPr>
          <p:cNvPr id="6" name="Conector de seta reta 5"/>
          <p:cNvCxnSpPr/>
          <p:nvPr/>
        </p:nvCxnSpPr>
        <p:spPr bwMode="auto">
          <a:xfrm flipH="1">
            <a:off x="3361510" y="2595154"/>
            <a:ext cx="339636" cy="1010195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 bwMode="auto">
          <a:xfrm flipH="1">
            <a:off x="3335383" y="2595154"/>
            <a:ext cx="339636" cy="1010195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 bwMode="auto">
          <a:xfrm>
            <a:off x="3087849" y="2168434"/>
            <a:ext cx="1278571" cy="661852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o explicativo retangular com cantos arredondados 7"/>
          <p:cNvSpPr/>
          <p:nvPr/>
        </p:nvSpPr>
        <p:spPr bwMode="auto">
          <a:xfrm>
            <a:off x="1270868" y="2700959"/>
            <a:ext cx="1688232" cy="563883"/>
          </a:xfrm>
          <a:prstGeom prst="wedgeRoundRectCallout">
            <a:avLst>
              <a:gd name="adj1" fmla="val 80369"/>
              <a:gd name="adj2" fmla="val -75852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Botón “Pause”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 explicativo retangular com cantos arredondados 8"/>
          <p:cNvSpPr/>
          <p:nvPr/>
        </p:nvSpPr>
        <p:spPr bwMode="auto">
          <a:xfrm>
            <a:off x="4991968" y="2983842"/>
            <a:ext cx="1688232" cy="563883"/>
          </a:xfrm>
          <a:prstGeom prst="wedgeRoundRectCallout">
            <a:avLst>
              <a:gd name="adj1" fmla="val -148320"/>
              <a:gd name="adj2" fmla="val 165138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Botón “Clear”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8492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6837</TotalTime>
  <Words>68</Words>
  <Application>Microsoft Office PowerPoint</Application>
  <PresentationFormat>Apresentação na tela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Eaton_Template</vt:lpstr>
      <vt:lpstr>ServiceRanger Monitoreo de los datos en tiempo real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ServiceRanger ServiceRanger4 – Monitoração de Dados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493</cp:revision>
  <cp:lastPrinted>2014-05-28T18:46:13Z</cp:lastPrinted>
  <dcterms:created xsi:type="dcterms:W3CDTF">2013-06-03T16:31:52Z</dcterms:created>
  <dcterms:modified xsi:type="dcterms:W3CDTF">2016-05-22T18:35:57Z</dcterms:modified>
</cp:coreProperties>
</file>