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257" r:id="rId17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MDIB150908%20-%20Tradu&#231;&#227;o%20Parametros%20Service%20Ranger%204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Configuración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2448564" y="2190206"/>
            <a:ext cx="642979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2159726" y="2414452"/>
            <a:ext cx="2664823" cy="2095946"/>
            <a:chOff x="4177523" y="-3462914"/>
            <a:chExt cx="2664823" cy="1845316"/>
          </a:xfrm>
        </p:grpSpPr>
        <p:sp>
          <p:nvSpPr>
            <p:cNvPr id="17" name="CaixaDeTexto 16"/>
            <p:cNvSpPr txBox="1"/>
            <p:nvPr/>
          </p:nvSpPr>
          <p:spPr>
            <a:xfrm>
              <a:off x="4177523" y="-1877733"/>
              <a:ext cx="2664823" cy="26013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Abrir um arquivo de configuração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 flipH="1">
              <a:off x="4909043" y="-3462914"/>
              <a:ext cx="1419480" cy="161099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15360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3865856" y="2541677"/>
            <a:ext cx="3806395" cy="2160950"/>
          </a:xfrm>
          <a:prstGeom prst="roundRect">
            <a:avLst>
              <a:gd name="adj" fmla="val 7801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64903" y="4842432"/>
            <a:ext cx="3200953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Selecione o arquivo que deseja carregar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4" name="Forma livre 13"/>
          <p:cNvSpPr/>
          <p:nvPr/>
        </p:nvSpPr>
        <p:spPr bwMode="auto">
          <a:xfrm>
            <a:off x="3164262" y="3329351"/>
            <a:ext cx="946183" cy="151308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3" name="Conector reto 2"/>
          <p:cNvCxnSpPr/>
          <p:nvPr/>
        </p:nvCxnSpPr>
        <p:spPr bwMode="auto">
          <a:xfrm>
            <a:off x="2856411" y="2541677"/>
            <a:ext cx="0" cy="534336"/>
          </a:xfrm>
          <a:prstGeom prst="line">
            <a:avLst/>
          </a:prstGeom>
          <a:ln/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84" y="2710600"/>
            <a:ext cx="2960507" cy="193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ector de seta reta 5"/>
          <p:cNvCxnSpPr/>
          <p:nvPr/>
        </p:nvCxnSpPr>
        <p:spPr bwMode="auto">
          <a:xfrm>
            <a:off x="2856411" y="3072032"/>
            <a:ext cx="1750423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tângulo de cantos arredondados 21"/>
          <p:cNvSpPr/>
          <p:nvPr/>
        </p:nvSpPr>
        <p:spPr bwMode="auto">
          <a:xfrm>
            <a:off x="2525478" y="2190206"/>
            <a:ext cx="539939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40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o 1"/>
          <p:cNvGrpSpPr/>
          <p:nvPr/>
        </p:nvGrpSpPr>
        <p:grpSpPr>
          <a:xfrm>
            <a:off x="1811366" y="2190206"/>
            <a:ext cx="3200953" cy="2304483"/>
            <a:chOff x="1811366" y="2190206"/>
            <a:chExt cx="3200953" cy="2304483"/>
          </a:xfrm>
        </p:grpSpPr>
        <p:sp>
          <p:nvSpPr>
            <p:cNvPr id="15" name="Retângulo de cantos arredondados 14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1811366" y="2414453"/>
              <a:ext cx="3200953" cy="2080236"/>
              <a:chOff x="3829163" y="-3462914"/>
              <a:chExt cx="3200953" cy="1831485"/>
            </a:xfrm>
          </p:grpSpPr>
          <p:sp>
            <p:nvSpPr>
              <p:cNvPr id="17" name="CaixaDeTexto 16"/>
              <p:cNvSpPr txBox="1"/>
              <p:nvPr/>
            </p:nvSpPr>
            <p:spPr>
              <a:xfrm>
                <a:off x="3829163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Imprimir um relatório de diagnóstico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orma livre 17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43024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upo 13"/>
          <p:cNvGrpSpPr/>
          <p:nvPr/>
        </p:nvGrpSpPr>
        <p:grpSpPr>
          <a:xfrm>
            <a:off x="2142309" y="2194018"/>
            <a:ext cx="3200953" cy="2304483"/>
            <a:chOff x="1876698" y="2190206"/>
            <a:chExt cx="3200953" cy="2304483"/>
          </a:xfrm>
        </p:grpSpPr>
        <p:sp>
          <p:nvSpPr>
            <p:cNvPr id="19" name="Retângulo de cantos arredondados 18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upo 19"/>
            <p:cNvGrpSpPr/>
            <p:nvPr/>
          </p:nvGrpSpPr>
          <p:grpSpPr>
            <a:xfrm>
              <a:off x="1876698" y="2414453"/>
              <a:ext cx="3200953" cy="2080236"/>
              <a:chOff x="3894495" y="-3462914"/>
              <a:chExt cx="3200953" cy="1831485"/>
            </a:xfrm>
          </p:grpSpPr>
          <p:sp>
            <p:nvSpPr>
              <p:cNvPr id="21" name="CaixaDeTexto 20"/>
              <p:cNvSpPr txBox="1"/>
              <p:nvPr/>
            </p:nvSpPr>
            <p:spPr>
              <a:xfrm>
                <a:off x="3894495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Exportar um relatório de diagnóstico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Forma livre 21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018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o 22"/>
          <p:cNvGrpSpPr/>
          <p:nvPr/>
        </p:nvGrpSpPr>
        <p:grpSpPr>
          <a:xfrm>
            <a:off x="2042148" y="2207074"/>
            <a:ext cx="3200953" cy="2304483"/>
            <a:chOff x="1362867" y="2190206"/>
            <a:chExt cx="3200953" cy="2304483"/>
          </a:xfrm>
        </p:grpSpPr>
        <p:sp>
          <p:nvSpPr>
            <p:cNvPr id="24" name="Retângulo de cantos arredondados 23"/>
            <p:cNvSpPr/>
            <p:nvPr/>
          </p:nvSpPr>
          <p:spPr bwMode="auto">
            <a:xfrm>
              <a:off x="3831829" y="2190206"/>
              <a:ext cx="461498" cy="448492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5" name="Grupo 24"/>
            <p:cNvGrpSpPr/>
            <p:nvPr/>
          </p:nvGrpSpPr>
          <p:grpSpPr>
            <a:xfrm>
              <a:off x="1362867" y="2414453"/>
              <a:ext cx="3200953" cy="2080236"/>
              <a:chOff x="3380664" y="-3462914"/>
              <a:chExt cx="3200953" cy="1831485"/>
            </a:xfrm>
          </p:grpSpPr>
          <p:sp>
            <p:nvSpPr>
              <p:cNvPr id="26" name="CaixaDeTexto 25"/>
              <p:cNvSpPr txBox="1"/>
              <p:nvPr/>
            </p:nvSpPr>
            <p:spPr>
              <a:xfrm>
                <a:off x="3380664" y="-1877733"/>
                <a:ext cx="3200953" cy="24630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Enviar um relatório de diagnóstico por e-mail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Forma livre 26"/>
              <p:cNvSpPr/>
              <p:nvPr/>
            </p:nvSpPr>
            <p:spPr bwMode="auto">
              <a:xfrm>
                <a:off x="5292219" y="-3462914"/>
                <a:ext cx="660371" cy="1610994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018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5" name="Imagem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098" y="1465462"/>
            <a:ext cx="3872675" cy="492832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6" name="CaixaDeTexto 5"/>
          <p:cNvSpPr txBox="1"/>
          <p:nvPr/>
        </p:nvSpPr>
        <p:spPr>
          <a:xfrm>
            <a:off x="103517" y="1414732"/>
            <a:ext cx="374532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Tradução de Definições de Parâmetros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13948"/>
      </p:ext>
    </p:extLst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04" y="2824406"/>
            <a:ext cx="1616837" cy="495252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16" name="Grupo 15"/>
          <p:cNvGrpSpPr/>
          <p:nvPr/>
        </p:nvGrpSpPr>
        <p:grpSpPr>
          <a:xfrm>
            <a:off x="1169875" y="2834381"/>
            <a:ext cx="2557394" cy="2069929"/>
            <a:chOff x="3873877" y="2891363"/>
            <a:chExt cx="2557394" cy="2069929"/>
          </a:xfrm>
        </p:grpSpPr>
        <p:sp>
          <p:nvSpPr>
            <p:cNvPr id="17" name="Retângulo de cantos arredondados 16"/>
            <p:cNvSpPr/>
            <p:nvPr/>
          </p:nvSpPr>
          <p:spPr bwMode="auto">
            <a:xfrm>
              <a:off x="5234579" y="2891363"/>
              <a:ext cx="1196692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3873877" y="3612827"/>
              <a:ext cx="2034880" cy="1348465"/>
              <a:chOff x="8641182" y="-837377"/>
              <a:chExt cx="2034880" cy="1348465"/>
            </a:xfrm>
          </p:grpSpPr>
          <p:sp>
            <p:nvSpPr>
              <p:cNvPr id="19" name="CaixaDeTexto 18"/>
              <p:cNvSpPr txBox="1"/>
              <p:nvPr/>
            </p:nvSpPr>
            <p:spPr>
              <a:xfrm>
                <a:off x="8641182" y="231331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Grupos de Configuración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Forma livre 1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13" name="Retângulo de cantos arredondados 12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2277665" y="2986781"/>
            <a:ext cx="3161935" cy="2756198"/>
            <a:chOff x="3951139" y="2891363"/>
            <a:chExt cx="2703523" cy="2756198"/>
          </a:xfrm>
        </p:grpSpPr>
        <p:sp>
          <p:nvSpPr>
            <p:cNvPr id="22" name="Retângulo de cantos arredondados 21"/>
            <p:cNvSpPr/>
            <p:nvPr/>
          </p:nvSpPr>
          <p:spPr bwMode="auto">
            <a:xfrm>
              <a:off x="5234579" y="2891363"/>
              <a:ext cx="1420083" cy="2368990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3" name="Grupo 22"/>
            <p:cNvGrpSpPr/>
            <p:nvPr/>
          </p:nvGrpSpPr>
          <p:grpSpPr>
            <a:xfrm>
              <a:off x="3951139" y="3612827"/>
              <a:ext cx="1348026" cy="2034734"/>
              <a:chOff x="8718444" y="-837377"/>
              <a:chExt cx="1348026" cy="2034734"/>
            </a:xfrm>
          </p:grpSpPr>
          <p:sp>
            <p:nvSpPr>
              <p:cNvPr id="24" name="CaixaDeTexto 23"/>
              <p:cNvSpPr txBox="1"/>
              <p:nvPr/>
            </p:nvSpPr>
            <p:spPr>
              <a:xfrm>
                <a:off x="8718444" y="901891"/>
                <a:ext cx="123944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Características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orma livre 24"/>
              <p:cNvSpPr/>
              <p:nvPr/>
            </p:nvSpPr>
            <p:spPr bwMode="auto">
              <a:xfrm>
                <a:off x="9431472" y="-837377"/>
                <a:ext cx="634998" cy="173926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26" name="Grupo 25"/>
          <p:cNvGrpSpPr/>
          <p:nvPr/>
        </p:nvGrpSpPr>
        <p:grpSpPr>
          <a:xfrm>
            <a:off x="2559600" y="3734135"/>
            <a:ext cx="2970342" cy="2273060"/>
            <a:chOff x="3873877" y="2891364"/>
            <a:chExt cx="2970342" cy="2273060"/>
          </a:xfrm>
        </p:grpSpPr>
        <p:sp>
          <p:nvSpPr>
            <p:cNvPr id="27" name="Retângulo de cantos arredondados 26"/>
            <p:cNvSpPr/>
            <p:nvPr/>
          </p:nvSpPr>
          <p:spPr bwMode="auto">
            <a:xfrm>
              <a:off x="5234578" y="2891364"/>
              <a:ext cx="1609641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3873877" y="3062764"/>
              <a:ext cx="2034880" cy="2101660"/>
              <a:chOff x="8641182" y="-1387440"/>
              <a:chExt cx="2034880" cy="2101660"/>
            </a:xfrm>
          </p:grpSpPr>
          <p:sp>
            <p:nvSpPr>
              <p:cNvPr id="29" name="CaixaDeTexto 28"/>
              <p:cNvSpPr txBox="1"/>
              <p:nvPr/>
            </p:nvSpPr>
            <p:spPr>
              <a:xfrm>
                <a:off x="8641182" y="231331"/>
                <a:ext cx="2034880" cy="48288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 </a:t>
                </a:r>
                <a:r>
                  <a:rPr lang="pt-BR" sz="1200" dirty="0" err="1" smtClean="0">
                    <a:solidFill>
                      <a:schemeClr val="tx1"/>
                    </a:solidFill>
                  </a:rPr>
                  <a:t>Seleccionada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orma livre 29"/>
              <p:cNvSpPr/>
              <p:nvPr/>
            </p:nvSpPr>
            <p:spPr bwMode="auto">
              <a:xfrm>
                <a:off x="9431472" y="-1387440"/>
                <a:ext cx="634998" cy="1618772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31" name="Grupo 30"/>
          <p:cNvGrpSpPr/>
          <p:nvPr/>
        </p:nvGrpSpPr>
        <p:grpSpPr>
          <a:xfrm>
            <a:off x="2712000" y="3964916"/>
            <a:ext cx="5430514" cy="2288769"/>
            <a:chOff x="3873877" y="2891364"/>
            <a:chExt cx="5430514" cy="2288769"/>
          </a:xfrm>
        </p:grpSpPr>
        <p:sp>
          <p:nvSpPr>
            <p:cNvPr id="32" name="Retângulo de cantos arredondados 31"/>
            <p:cNvSpPr/>
            <p:nvPr/>
          </p:nvSpPr>
          <p:spPr bwMode="auto">
            <a:xfrm>
              <a:off x="5234578" y="2891364"/>
              <a:ext cx="4069813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3873877" y="3062764"/>
              <a:ext cx="2034880" cy="2117369"/>
              <a:chOff x="8641182" y="-1387440"/>
              <a:chExt cx="2034880" cy="2117369"/>
            </a:xfrm>
          </p:grpSpPr>
          <p:sp>
            <p:nvSpPr>
              <p:cNvPr id="34" name="CaixaDeTexto 33"/>
              <p:cNvSpPr txBox="1"/>
              <p:nvPr/>
            </p:nvSpPr>
            <p:spPr>
              <a:xfrm>
                <a:off x="8641182" y="231331"/>
                <a:ext cx="2034880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Descripción de la  Configuración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Forma livre 34"/>
              <p:cNvSpPr/>
              <p:nvPr/>
            </p:nvSpPr>
            <p:spPr bwMode="auto">
              <a:xfrm>
                <a:off x="9431472" y="-1387440"/>
                <a:ext cx="634998" cy="1618772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36" name="Grupo 35"/>
          <p:cNvGrpSpPr/>
          <p:nvPr/>
        </p:nvGrpSpPr>
        <p:grpSpPr>
          <a:xfrm>
            <a:off x="3033657" y="4945702"/>
            <a:ext cx="3654526" cy="1104688"/>
            <a:chOff x="3607733" y="3796015"/>
            <a:chExt cx="3654526" cy="1104688"/>
          </a:xfrm>
        </p:grpSpPr>
        <p:sp>
          <p:nvSpPr>
            <p:cNvPr id="37" name="Retângulo de cantos arredondados 36"/>
            <p:cNvSpPr/>
            <p:nvPr/>
          </p:nvSpPr>
          <p:spPr bwMode="auto">
            <a:xfrm>
              <a:off x="4516135" y="3796015"/>
              <a:ext cx="2746124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8" name="Grupo 37"/>
            <p:cNvGrpSpPr/>
            <p:nvPr/>
          </p:nvGrpSpPr>
          <p:grpSpPr>
            <a:xfrm>
              <a:off x="3607733" y="3889174"/>
              <a:ext cx="2034880" cy="1011529"/>
              <a:chOff x="8375038" y="-561030"/>
              <a:chExt cx="2034880" cy="1011529"/>
            </a:xfrm>
          </p:grpSpPr>
          <p:sp>
            <p:nvSpPr>
              <p:cNvPr id="39" name="CaixaDeTexto 38"/>
              <p:cNvSpPr txBox="1"/>
              <p:nvPr/>
            </p:nvSpPr>
            <p:spPr>
              <a:xfrm>
                <a:off x="8375038" y="170742"/>
                <a:ext cx="2034880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Característica Bloqueada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orma livre 39"/>
              <p:cNvSpPr/>
              <p:nvPr/>
            </p:nvSpPr>
            <p:spPr bwMode="auto">
              <a:xfrm>
                <a:off x="8700696" y="-561030"/>
                <a:ext cx="634998" cy="751627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00" y="1717200"/>
            <a:ext cx="5760000" cy="4320000"/>
          </a:xfrm>
          <a:prstGeom prst="rect">
            <a:avLst/>
          </a:prstGeom>
        </p:spPr>
      </p:pic>
      <p:grpSp>
        <p:nvGrpSpPr>
          <p:cNvPr id="41" name="Grupo 40"/>
          <p:cNvGrpSpPr/>
          <p:nvPr/>
        </p:nvGrpSpPr>
        <p:grpSpPr>
          <a:xfrm>
            <a:off x="7245531" y="4577879"/>
            <a:ext cx="1477532" cy="1201120"/>
            <a:chOff x="4165081" y="2862683"/>
            <a:chExt cx="1477532" cy="1201120"/>
          </a:xfrm>
        </p:grpSpPr>
        <p:sp>
          <p:nvSpPr>
            <p:cNvPr id="42" name="Retângulo de cantos arredondados 41"/>
            <p:cNvSpPr/>
            <p:nvPr/>
          </p:nvSpPr>
          <p:spPr bwMode="auto">
            <a:xfrm>
              <a:off x="4516135" y="3796015"/>
              <a:ext cx="711244" cy="26778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43" name="Grupo 42"/>
            <p:cNvGrpSpPr/>
            <p:nvPr/>
          </p:nvGrpSpPr>
          <p:grpSpPr>
            <a:xfrm>
              <a:off x="4165081" y="2862683"/>
              <a:ext cx="1477532" cy="1058517"/>
              <a:chOff x="8932386" y="-1587521"/>
              <a:chExt cx="1477532" cy="1058517"/>
            </a:xfrm>
          </p:grpSpPr>
          <p:sp>
            <p:nvSpPr>
              <p:cNvPr id="44" name="CaixaDeTexto 43"/>
              <p:cNvSpPr txBox="1"/>
              <p:nvPr/>
            </p:nvSpPr>
            <p:spPr>
              <a:xfrm>
                <a:off x="8932386" y="-1587521"/>
                <a:ext cx="1477532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Botón Aplicar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orma livre 44"/>
              <p:cNvSpPr/>
              <p:nvPr/>
            </p:nvSpPr>
            <p:spPr bwMode="auto">
              <a:xfrm flipH="1" flipV="1">
                <a:off x="9890327" y="-1292055"/>
                <a:ext cx="391888" cy="763051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4270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2690949" y="2190206"/>
            <a:ext cx="940525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1811366" y="2414453"/>
            <a:ext cx="3200953" cy="2336010"/>
            <a:chOff x="3829163" y="-3462914"/>
            <a:chExt cx="3200953" cy="2056674"/>
          </a:xfrm>
        </p:grpSpPr>
        <p:sp>
          <p:nvSpPr>
            <p:cNvPr id="17" name="CaixaDeTexto 16"/>
            <p:cNvSpPr txBox="1"/>
            <p:nvPr/>
          </p:nvSpPr>
          <p:spPr>
            <a:xfrm>
              <a:off x="3829163" y="-1877733"/>
              <a:ext cx="3200953" cy="47149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Guardar : Configuraciones corriente o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Guardar Configuraciones  Pendientes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 flipH="1">
              <a:off x="5421368" y="-3462914"/>
              <a:ext cx="907155" cy="161099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14847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2190205"/>
            <a:ext cx="24384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ângulo de cantos arredondados 14"/>
          <p:cNvSpPr/>
          <p:nvPr/>
        </p:nvSpPr>
        <p:spPr bwMode="auto">
          <a:xfrm>
            <a:off x="3865856" y="2541677"/>
            <a:ext cx="3806395" cy="2160950"/>
          </a:xfrm>
          <a:prstGeom prst="roundRect">
            <a:avLst>
              <a:gd name="adj" fmla="val 7801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64903" y="4842432"/>
            <a:ext cx="3200953" cy="7017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Coloque um nome que reflita os parâmetros que está salvando, por exemplo, </a:t>
            </a:r>
            <a:r>
              <a:rPr lang="pt-BR" sz="1200" dirty="0" err="1" smtClean="0">
                <a:solidFill>
                  <a:schemeClr val="tx1"/>
                </a:solidFill>
              </a:rPr>
              <a:t>UltraShift</a:t>
            </a:r>
            <a:r>
              <a:rPr lang="pt-BR" sz="1200" dirty="0" smtClean="0">
                <a:solidFill>
                  <a:schemeClr val="tx1"/>
                </a:solidFill>
              </a:rPr>
              <a:t> 10 </a:t>
            </a:r>
            <a:r>
              <a:rPr lang="pt-BR" sz="1200" dirty="0" err="1" smtClean="0">
                <a:solidFill>
                  <a:schemeClr val="tx1"/>
                </a:solidFill>
              </a:rPr>
              <a:t>speed</a:t>
            </a:r>
            <a:r>
              <a:rPr lang="pt-BR" sz="1200" dirty="0" smtClean="0">
                <a:solidFill>
                  <a:schemeClr val="tx1"/>
                </a:solidFill>
              </a:rPr>
              <a:t> LST Padrão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4" name="Forma livre 13"/>
          <p:cNvSpPr/>
          <p:nvPr/>
        </p:nvSpPr>
        <p:spPr bwMode="auto">
          <a:xfrm>
            <a:off x="3164262" y="3329351"/>
            <a:ext cx="946183" cy="151308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748" y="2638697"/>
            <a:ext cx="3381970" cy="1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ector reto 2"/>
          <p:cNvCxnSpPr/>
          <p:nvPr/>
        </p:nvCxnSpPr>
        <p:spPr bwMode="auto">
          <a:xfrm>
            <a:off x="3283131" y="2541677"/>
            <a:ext cx="0" cy="534336"/>
          </a:xfrm>
          <a:prstGeom prst="line">
            <a:avLst/>
          </a:prstGeom>
          <a:ln/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 bwMode="auto">
          <a:xfrm>
            <a:off x="3283131" y="3072032"/>
            <a:ext cx="1219200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tângulo de cantos arredondados 21"/>
          <p:cNvSpPr/>
          <p:nvPr/>
        </p:nvSpPr>
        <p:spPr bwMode="auto">
          <a:xfrm>
            <a:off x="2690949" y="2190206"/>
            <a:ext cx="940525" cy="448492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62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6897</TotalTime>
  <Words>97</Words>
  <Application>Microsoft Office PowerPoint</Application>
  <PresentationFormat>Apresentação na tela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Eaton_Template</vt:lpstr>
      <vt:lpstr>ServiceRanger Configuración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ServiceRanger ServiceRanger4 – Configuração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498</cp:revision>
  <cp:lastPrinted>2014-05-28T18:46:13Z</cp:lastPrinted>
  <dcterms:created xsi:type="dcterms:W3CDTF">2013-06-03T16:31:52Z</dcterms:created>
  <dcterms:modified xsi:type="dcterms:W3CDTF">2016-05-22T19:12:17Z</dcterms:modified>
</cp:coreProperties>
</file>